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7" r:id="rId23"/>
    <p:sldId id="290" r:id="rId24"/>
  </p:sldIdLst>
  <p:sldSz cx="12192000" cy="6858000"/>
  <p:notesSz cx="6858000" cy="9144000"/>
  <p:embeddedFontLst>
    <p:embeddedFont>
      <p:font typeface="Nanum Gothic" panose="020B0600000101010101" charset="-127"/>
      <p:regular r:id="rId26"/>
      <p:bold r:id="rId27"/>
    </p:embeddedFont>
    <p:embeddedFont>
      <p:font typeface="Malgun Gothic" panose="020B0503020000020004" pitchFamily="50" charset="-127"/>
      <p:regular r:id="rId28"/>
      <p:bold r:id="rId29"/>
    </p:embeddedFont>
    <p:embeddedFont>
      <p:font typeface="Fira Sans Extra Condensed Medium" panose="020B0600000101010101" charset="0"/>
      <p:regular r:id="rId30"/>
      <p:bold r:id="rId31"/>
      <p:italic r:id="rId32"/>
      <p:boldItalic r:id="rId33"/>
    </p:embeddedFont>
    <p:embeddedFont>
      <p:font typeface="Fira Sans Extra Condensed SemiBold" panose="020B0600000101010101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9" autoAdjust="0"/>
    <p:restoredTop sz="94660"/>
  </p:normalViewPr>
  <p:slideViewPr>
    <p:cSldViewPr snapToGrid="0">
      <p:cViewPr varScale="1">
        <p:scale>
          <a:sx n="75" d="100"/>
          <a:sy n="75" d="100"/>
        </p:scale>
        <p:origin x="9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2e337af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262e337af16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0: 무관 혹은 무해한 context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1: 마약에 관한 유해한 context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 데이터를 라벨링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test dataset의 경우 은어가 사용된 유해 문장들로 구성, ice, acid 등 같은 단어를 사용했지만 다른 맥락</a:t>
            </a:r>
            <a:endParaRPr/>
          </a:p>
        </p:txBody>
      </p:sp>
      <p:sp>
        <p:nvSpPr>
          <p:cNvPr id="203" name="Google Shape;203;g262e337af1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BERT, CNN, CNNLSTM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3가지 알고리즘을 활용하여 모델을 생성해보고, 효과를 비교분석 해 보았음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 Word Embedding 과정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1. Tokenize 과정에서 단어 토큰을 생성하기 위한 사전 파일이 필요했는데, 이는 bert-base-uncased에서 사용된 사전 파일을 가지고 와서 사용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토큰화된 단어 (혹은 형태소)들을 ID로 변경함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- Position Embedding 과정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1. 토큰화된 단어의 위치에 따라 값을 임베딩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- Encode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1. 12개의 트랜스포머를 사용</a:t>
            </a: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Pooler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ko-KR"/>
              <a:t>Classifier의 입력값을 구하기 위해서 문장 전체의 context를 가지고 있는 마지막 은닉층 [CLS]의 값을 추출</a:t>
            </a: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Classifier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1. 추출한 값을 Linear에 넣어 이진 분류를 수행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추가 해놨습니다 밑에 설명 안 읽으셔도 됩니다.</a:t>
            </a:r>
            <a:endParaRPr/>
          </a:p>
        </p:txBody>
      </p:sp>
      <p:sp>
        <p:nvSpPr>
          <p:cNvPr id="264" name="Google Shape;26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어떤 단어가 포함되어 있는지 </a:t>
            </a:r>
            <a:r>
              <a:rPr lang="ko-KR" b="0"/>
              <a:t>보다는 </a:t>
            </a:r>
            <a:r>
              <a:rPr lang="ko-KR" b="1"/>
              <a:t>문맥이 가지는 의미</a:t>
            </a:r>
            <a:r>
              <a:rPr lang="ko-KR"/>
              <a:t>를 바탕으로 유해성을 판단하여야 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=&gt; 문맥에 대한 정보를 다룰 수 있는 모델이어야 함: BERT, RNN, CNN 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=&gt; 그 중 BERT 선택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! BERT의 여러 하위 모델 중에 어떤 것을 선택할지, 어떤 방식으로 문맥 파악을 할지 고민 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여러 아이디어: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ko-KR"/>
              <a:t>[mask] 토큰에 들어갈 수 있는 토큰을 예측하는 Bert For Masked LM을 사용: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유해한 단어 후보 사전을 만들고, 그 사전에 속한 단어가 문장에 있으면 [mask] 처리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BERT 모델이 [mask] 자리에 들어갈 단어의 임베딩을 예측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해당 임베딩을 softmax에 넣어 각 단어 ID별로 [mask]자리에 들어갈 수 있는 가능성을 계산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상위 k개의 후보 중에 유해한 단어 후보가 포함되어 있으면 유해한 문장으로 판단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반복적으로 예측되는 단어를 유해한 단어 후보 사전에 업데이트</a:t>
            </a: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시퀸스 분류를 위한 Bert For Sequence Classification 모델을 사용: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[CLS] 토큰을 활용하여 문장 전체의 문맥을 파악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마지막 은닉층의 [CLS] 값을 가지고 이진 분류를 수행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어떤 단어가 포함되어 있는지 </a:t>
            </a:r>
            <a:r>
              <a:rPr lang="ko-KR" b="0"/>
              <a:t>보다는 </a:t>
            </a:r>
            <a:r>
              <a:rPr lang="ko-KR" b="1"/>
              <a:t>문맥이 가지는 의미</a:t>
            </a:r>
            <a:r>
              <a:rPr lang="ko-KR"/>
              <a:t>를 바탕으로 유해성을 판단하여야 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=&gt; 문맥에 대한 정보를 다룰 수 있는 모델이어야 함: BERT, RNN, CNN 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=&gt; 그 중 BERT 선택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! BERT의 여러 하위 모델 중에 어떤 것을 선택할지, 어떤 방식으로 문맥 파악을 할지 고민 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여러 아이디어: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ko-KR"/>
              <a:t>[mask] 토큰에 들어갈 수 있는 토큰을 예측하는 Bert For Masked LM을 사용: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유해한 단어 후보 사전을 만들고, 그 사전에 속한 단어가 문장에 있으면 [mask] 처리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BERT 모델이 [mask] 자리에 들어갈 단어의 임베딩을 예측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해당 임베딩을 softmax에 넣어 각 단어 ID별로 [mask]자리에 들어갈 수 있는 가능성을 계산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상위 k개의 후보 중에 유해한 단어 후보가 포함되어 있으면 유해한 문장으로 판단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반복적으로 예측되는 단어를 유해한 단어 후보 사전에 업데이트</a:t>
            </a: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시퀸스 분류를 위한 Bert For Sequence Classification 모델을 사용: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[CLS] 토큰을 활용하여 문장 전체의 문맥을 파악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마지막 은닉층의 [CLS] 값을 가지고 이진 분류를 수행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어떤 단어가 포함되어 있는지 </a:t>
            </a:r>
            <a:r>
              <a:rPr lang="ko-KR" b="0"/>
              <a:t>보다는 </a:t>
            </a:r>
            <a:r>
              <a:rPr lang="ko-KR" b="1"/>
              <a:t>문맥이 가지는 의미</a:t>
            </a:r>
            <a:r>
              <a:rPr lang="ko-KR"/>
              <a:t>를 바탕으로 유해성을 판단하여야 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=&gt; 문맥에 대한 정보를 다룰 수 있는 모델이어야 함: BERT, RNN, CNN 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=&gt; 그 중 BERT 선택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! BERT의 여러 하위 모델 중에 어떤 것을 선택할지, 어떤 방식으로 문맥 파악을 할지 고민 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여러 아이디어: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ko-KR"/>
              <a:t>[mask] 토큰에 들어갈 수 있는 토큰을 예측하는 Bert For Masked LM을 사용: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유해한 단어 후보 사전을 만들고, 그 사전에 속한 단어가 문장에 있으면 [mask] 처리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BERT 모델이 [mask] 자리에 들어갈 단어의 임베딩을 예측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해당 임베딩을 softmax에 넣어 각 단어 ID별로 [mask]자리에 들어갈 수 있는 가능성을 계산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상위 k개의 후보 중에 유해한 단어 후보가 포함되어 있으면 유해한 문장으로 판단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반복적으로 예측되는 단어를 유해한 단어 후보 사전에 업데이트</a:t>
            </a: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시퀸스 분류를 위한 Bert For Sequence Classification 모델을 사용: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[CLS] 토큰을 활용하여 문장 전체의 문맥을 파악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[CLS]</a:t>
            </a:r>
            <a:r>
              <a:rPr lang="ko-KR" sz="1200" b="0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token은 transformer 전체층을 다 거치고 나면 token sequence의 결합된 의미를 가짐 -&gt; 여기에 </a:t>
            </a:r>
            <a:r>
              <a:rPr lang="ko-KR" sz="1200" b="1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classifier를 붙이면 문장의 classification이 가능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마지막 은닉층의 [CLS] 값을 가지고 이진 분류를 수행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어떤 단어가 포함되어 있는지 </a:t>
            </a:r>
            <a:r>
              <a:rPr lang="ko-KR" b="0"/>
              <a:t>보다는 </a:t>
            </a:r>
            <a:r>
              <a:rPr lang="ko-KR" b="1"/>
              <a:t>문맥이 가지는 의미</a:t>
            </a:r>
            <a:r>
              <a:rPr lang="ko-KR"/>
              <a:t>를 바탕으로 유해성을 판단하여야 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=&gt; 문맥에 대한 정보를 다룰 수 있는 모델이어야 함: BERT, RNN, CNN 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=&gt; 그 중 BERT 선택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! BERT의 여러 하위 모델 중에 어떤 것을 선택할지, 어떤 방식으로 문맥 파악을 할지 고민 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여러 아이디어: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lang="ko-KR"/>
              <a:t>[mask] 토큰에 들어갈 수 있는 토큰을 예측하는 Bert For Masked LM을 사용: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유해한 단어 후보 사전을 만들고, 그 사전에 속한 단어가 문장에 있으면 [mask] 처리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BERT 모델이 [mask] 자리에 들어갈 단어의 임베딩을 예측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해당 임베딩을 softmax에 넣어 각 단어 ID별로 [mask]자리에 들어갈 수 있는 가능성을 계산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상위 k개의 후보 중에 유해한 단어 후보가 포함되어 있으면 유해한 문장으로 판단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반복적으로 예측되는 단어를 유해한 단어 후보 사전에 업데이트</a:t>
            </a:r>
            <a:endParaRPr/>
          </a:p>
          <a:p>
            <a:pPr marL="22860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시퀸스 분류를 위한 Bert For Sequence Classification 모델을 사용: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[CLS] 토큰을 활용하여 문장 전체의 문맥을 파악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[CLS]</a:t>
            </a:r>
            <a:r>
              <a:rPr lang="ko-KR" sz="1200" b="0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token은 transformer 전체층을 다 거치고 나면 token sequence의 결합된 의미를 가짐 -&gt; 여기에 </a:t>
            </a:r>
            <a:r>
              <a:rPr lang="ko-KR" sz="1200" b="1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classifier를 붙이면 문장의 classification이 가능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/>
              <a:t>마지막 은닉층의 [CLS] 값을 가지고 이진 분류를 수행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Reddit에서 마약의 이름을 쿼리한 결과를 크롤링하여 데이터를 얻어보니, 생각보다 </a:t>
            </a:r>
            <a:r>
              <a:rPr lang="ko-KR" b="1"/>
              <a:t>“유해하다”</a:t>
            </a:r>
            <a:r>
              <a:rPr lang="ko-KR" b="0"/>
              <a:t>는 부분을 명확히 정의하는데 문제가 있었음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-&gt; 중독 치료, 혹은 의학적 투약에 대한 조언을 구하는 문장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-&gt; 뉴스 기사 및 사실 전달에 대한 문장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-&gt; 유해하다고 정의하기 모호한 단순한 단어의 나열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그래서 1번 [mask]를 사용하는 방법은 효과가 떨어졌음.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	단순히 마약에 관련된 문장은 선별할 수 있었지만 유해성을 기준으로 삼아 분류하기에는 어려움이 존재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유해성을 판단하기 위해서는 주관적인 판단이 필요했고, 데이터 라벨링이 가능한 2번 [CLS] 방법을 사용하여 이진분류를 수행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학습과 테스트에 사용할 데이터는 Reddit API를 활용하였다.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Python praw 모듈을 활용해서 34종 마약 이름에 대한 쿼리를 실행하였고, 그 결과값을 크롤링하여 저장하였다.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Subreddit을 바꿔가면서 쿼리를 실행하면서 </a:t>
            </a:r>
            <a:r>
              <a:rPr lang="ko-KR" b="1"/>
              <a:t>drug에 대해 유해한 문장이 제대로 나올 수 있도록 </a:t>
            </a:r>
            <a:r>
              <a:rPr lang="ko-KR"/>
              <a:t>함</a:t>
            </a:r>
            <a:endParaRPr/>
          </a:p>
        </p:txBody>
      </p:sp>
      <p:sp>
        <p:nvSpPr>
          <p:cNvPr id="187" name="Google Shape;18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0: 무관 혹은 무해한 context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1: 마약에 관한 유해한 context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 데이터를 라벨링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training dataset의 경우 직접적인 마약 단어가 사용된 유해 문장들로 구성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609600" y="554000"/>
            <a:ext cx="10972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ctrTitle"/>
          </p:nvPr>
        </p:nvSpPr>
        <p:spPr>
          <a:xfrm>
            <a:off x="5281013" y="2231417"/>
            <a:ext cx="5486400" cy="18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5281013" y="4082184"/>
            <a:ext cx="5486400" cy="5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33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609600" y="554000"/>
            <a:ext cx="10972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609600" y="1375100"/>
            <a:ext cx="10972800" cy="4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609600" y="554000"/>
            <a:ext cx="10972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914400" lvl="1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914400" lvl="1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371600" lvl="2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2286000" lvl="4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3200400" lvl="6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3657600" lvl="7" indent="-304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4114800" lvl="8" indent="-30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609600" y="554000"/>
            <a:ext cx="10972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609600" y="1375100"/>
            <a:ext cx="10972800" cy="4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Drug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Various</a:t>
            </a:r>
            <a:r>
              <a:rPr lang="ko-KR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dirty="0" err="1">
                <a:latin typeface="Arial"/>
                <a:ea typeface="Arial"/>
                <a:cs typeface="Arial"/>
                <a:sym typeface="Arial"/>
              </a:rPr>
              <a:t>Model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7645400" y="4165600"/>
            <a:ext cx="4178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3조</a:t>
            </a:r>
            <a:endParaRPr sz="3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양성우</a:t>
            </a:r>
            <a:endParaRPr sz="3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ko-KR"/>
              <a:t>5. 자료수집</a:t>
            </a:r>
            <a:endParaRPr/>
          </a:p>
        </p:txBody>
      </p:sp>
      <p:sp>
        <p:nvSpPr>
          <p:cNvPr id="206" name="Google Shape;206;p34"/>
          <p:cNvSpPr txBox="1"/>
          <p:nvPr/>
        </p:nvSpPr>
        <p:spPr>
          <a:xfrm>
            <a:off x="5039100" y="1364250"/>
            <a:ext cx="466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test dataset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575" y="1892575"/>
            <a:ext cx="10397225" cy="45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ko-KR"/>
              <a:t>6. 실험 방법</a:t>
            </a:r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927100" y="2397125"/>
            <a:ext cx="4089400" cy="151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dirty="0"/>
              <a:t>1.BERT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dirty="0"/>
              <a:t>2.CNN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dirty="0"/>
              <a:t>3.CNNLSTM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4.</a:t>
            </a:r>
            <a:r>
              <a:rPr lang="ko-KR" dirty="0"/>
              <a:t>textdavinci003</a:t>
            </a:r>
            <a:endParaRPr dirty="0"/>
          </a:p>
        </p:txBody>
      </p:sp>
      <p:sp>
        <p:nvSpPr>
          <p:cNvPr id="215" name="Google Shape;215;p35"/>
          <p:cNvSpPr txBox="1"/>
          <p:nvPr/>
        </p:nvSpPr>
        <p:spPr>
          <a:xfrm>
            <a:off x="838200" y="1587500"/>
            <a:ext cx="30607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모델 선정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6"/>
          <p:cNvGrpSpPr/>
          <p:nvPr/>
        </p:nvGrpSpPr>
        <p:grpSpPr>
          <a:xfrm>
            <a:off x="609584" y="4343212"/>
            <a:ext cx="3020000" cy="1042165"/>
            <a:chOff x="6421850" y="3516727"/>
            <a:chExt cx="2265000" cy="781624"/>
          </a:xfrm>
        </p:grpSpPr>
        <p:sp>
          <p:nvSpPr>
            <p:cNvPr id="221" name="Google Shape;221;p36"/>
            <p:cNvSpPr txBox="1"/>
            <p:nvPr/>
          </p:nvSpPr>
          <p:spPr>
            <a:xfrm>
              <a:off x="6421850" y="3516727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67">
                  <a:solidFill>
                    <a:srgbClr val="6191F2"/>
                  </a:solidFill>
                  <a:latin typeface="Arial"/>
                  <a:ea typeface="Arial"/>
                  <a:cs typeface="Arial"/>
                  <a:sym typeface="Arial"/>
                </a:rPr>
                <a:t>Classifier</a:t>
              </a:r>
              <a:endParaRPr sz="2267">
                <a:solidFill>
                  <a:srgbClr val="6191F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6"/>
            <p:cNvSpPr txBox="1"/>
            <p:nvPr/>
          </p:nvSpPr>
          <p:spPr>
            <a:xfrm>
              <a:off x="6421850" y="3763451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 x Linear (768 -&gt; 2)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36"/>
          <p:cNvGrpSpPr/>
          <p:nvPr/>
        </p:nvGrpSpPr>
        <p:grpSpPr>
          <a:xfrm>
            <a:off x="609584" y="2530400"/>
            <a:ext cx="3020000" cy="1405658"/>
            <a:chOff x="456875" y="1707175"/>
            <a:chExt cx="2265000" cy="1054243"/>
          </a:xfrm>
        </p:grpSpPr>
        <p:sp>
          <p:nvSpPr>
            <p:cNvPr id="224" name="Google Shape;224;p36"/>
            <p:cNvSpPr txBox="1"/>
            <p:nvPr/>
          </p:nvSpPr>
          <p:spPr>
            <a:xfrm>
              <a:off x="456875" y="1707175"/>
              <a:ext cx="2264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67">
                  <a:solidFill>
                    <a:srgbClr val="9B5CFF"/>
                  </a:solidFill>
                  <a:latin typeface="Arial"/>
                  <a:ea typeface="Arial"/>
                  <a:cs typeface="Arial"/>
                  <a:sym typeface="Arial"/>
                </a:rPr>
                <a:t>Encoder</a:t>
              </a:r>
              <a:endParaRPr sz="2267">
                <a:solidFill>
                  <a:srgbClr val="9B5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6"/>
            <p:cNvSpPr txBox="1"/>
            <p:nvPr/>
          </p:nvSpPr>
          <p:spPr>
            <a:xfrm>
              <a:off x="456875" y="2226518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 x Bert Layer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Attention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Intermediate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Output</a:t>
              </a:r>
              <a:endParaRPr/>
            </a:p>
          </p:txBody>
        </p:sp>
      </p:grpSp>
      <p:grpSp>
        <p:nvGrpSpPr>
          <p:cNvPr id="226" name="Google Shape;226;p36"/>
          <p:cNvGrpSpPr/>
          <p:nvPr/>
        </p:nvGrpSpPr>
        <p:grpSpPr>
          <a:xfrm>
            <a:off x="8562384" y="4240876"/>
            <a:ext cx="3020000" cy="1316618"/>
            <a:chOff x="6421850" y="2310295"/>
            <a:chExt cx="2265000" cy="987464"/>
          </a:xfrm>
        </p:grpSpPr>
        <p:sp>
          <p:nvSpPr>
            <p:cNvPr id="227" name="Google Shape;227;p36"/>
            <p:cNvSpPr txBox="1"/>
            <p:nvPr/>
          </p:nvSpPr>
          <p:spPr>
            <a:xfrm>
              <a:off x="6421850" y="2310295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67">
                  <a:solidFill>
                    <a:srgbClr val="3107A3"/>
                  </a:solidFill>
                  <a:latin typeface="Arial"/>
                  <a:ea typeface="Arial"/>
                  <a:cs typeface="Arial"/>
                  <a:sym typeface="Arial"/>
                </a:rPr>
                <a:t>Pooler</a:t>
              </a:r>
              <a:endParaRPr sz="2267">
                <a:solidFill>
                  <a:srgbClr val="3107A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6"/>
            <p:cNvSpPr txBox="1"/>
            <p:nvPr/>
          </p:nvSpPr>
          <p:spPr>
            <a:xfrm>
              <a:off x="6421850" y="2762859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마지막 hidden state의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[CLS] embedding 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tanh 활성화 함수 사용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36"/>
          <p:cNvGrpSpPr/>
          <p:nvPr/>
        </p:nvGrpSpPr>
        <p:grpSpPr>
          <a:xfrm>
            <a:off x="8562384" y="1206332"/>
            <a:ext cx="3020000" cy="1563222"/>
            <a:chOff x="6421850" y="1103850"/>
            <a:chExt cx="2265000" cy="1172416"/>
          </a:xfrm>
        </p:grpSpPr>
        <p:sp>
          <p:nvSpPr>
            <p:cNvPr id="230" name="Google Shape;230;p36"/>
            <p:cNvSpPr txBox="1"/>
            <p:nvPr/>
          </p:nvSpPr>
          <p:spPr>
            <a:xfrm>
              <a:off x="6421850" y="1741366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Word embedding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Position embedding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Token type embedding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LayerNorm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dropout</a:t>
              </a:r>
              <a:endParaRPr/>
            </a:p>
          </p:txBody>
        </p:sp>
        <p:sp>
          <p:nvSpPr>
            <p:cNvPr id="231" name="Google Shape;231;p36"/>
            <p:cNvSpPr txBox="1"/>
            <p:nvPr/>
          </p:nvSpPr>
          <p:spPr>
            <a:xfrm>
              <a:off x="6421850" y="1103850"/>
              <a:ext cx="22650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67">
                  <a:solidFill>
                    <a:srgbClr val="FF33B7"/>
                  </a:solidFill>
                  <a:latin typeface="Arial"/>
                  <a:ea typeface="Arial"/>
                  <a:cs typeface="Arial"/>
                  <a:sym typeface="Arial"/>
                </a:rPr>
                <a:t>Embedding</a:t>
              </a:r>
              <a:endParaRPr sz="2267">
                <a:solidFill>
                  <a:srgbClr val="FF33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36"/>
          <p:cNvGrpSpPr/>
          <p:nvPr/>
        </p:nvGrpSpPr>
        <p:grpSpPr>
          <a:xfrm rot="10800000">
            <a:off x="2842850" y="4608058"/>
            <a:ext cx="1679345" cy="606010"/>
            <a:chOff x="4472918" y="3250306"/>
            <a:chExt cx="1259509" cy="454507"/>
          </a:xfrm>
        </p:grpSpPr>
        <p:sp>
          <p:nvSpPr>
            <p:cNvPr id="233" name="Google Shape;233;p36"/>
            <p:cNvSpPr/>
            <p:nvPr/>
          </p:nvSpPr>
          <p:spPr>
            <a:xfrm>
              <a:off x="4472918" y="3250306"/>
              <a:ext cx="1194864" cy="436902"/>
            </a:xfrm>
            <a:custGeom>
              <a:avLst/>
              <a:gdLst/>
              <a:ahLst/>
              <a:cxnLst/>
              <a:rect l="l" t="t" r="r" b="b"/>
              <a:pathLst>
                <a:path w="57473" h="21015" extrusionOk="0">
                  <a:moveTo>
                    <a:pt x="417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5" y="846"/>
                    <a:pt x="846" y="655"/>
                    <a:pt x="846" y="417"/>
                  </a:cubicBezTo>
                  <a:cubicBezTo>
                    <a:pt x="846" y="191"/>
                    <a:pt x="655" y="0"/>
                    <a:pt x="417" y="0"/>
                  </a:cubicBezTo>
                  <a:close/>
                  <a:moveTo>
                    <a:pt x="2108" y="0"/>
                  </a:moveTo>
                  <a:cubicBezTo>
                    <a:pt x="1870" y="0"/>
                    <a:pt x="1691" y="191"/>
                    <a:pt x="1691" y="417"/>
                  </a:cubicBezTo>
                  <a:cubicBezTo>
                    <a:pt x="1691" y="655"/>
                    <a:pt x="1870" y="846"/>
                    <a:pt x="2108" y="846"/>
                  </a:cubicBezTo>
                  <a:cubicBezTo>
                    <a:pt x="2346" y="846"/>
                    <a:pt x="2537" y="655"/>
                    <a:pt x="2537" y="417"/>
                  </a:cubicBezTo>
                  <a:cubicBezTo>
                    <a:pt x="2537" y="191"/>
                    <a:pt x="2346" y="0"/>
                    <a:pt x="2108" y="0"/>
                  </a:cubicBezTo>
                  <a:close/>
                  <a:moveTo>
                    <a:pt x="3799" y="0"/>
                  </a:moveTo>
                  <a:cubicBezTo>
                    <a:pt x="3561" y="0"/>
                    <a:pt x="3382" y="191"/>
                    <a:pt x="3382" y="417"/>
                  </a:cubicBezTo>
                  <a:cubicBezTo>
                    <a:pt x="3382" y="655"/>
                    <a:pt x="3561" y="846"/>
                    <a:pt x="3799" y="846"/>
                  </a:cubicBezTo>
                  <a:cubicBezTo>
                    <a:pt x="4037" y="846"/>
                    <a:pt x="4227" y="655"/>
                    <a:pt x="4227" y="417"/>
                  </a:cubicBezTo>
                  <a:cubicBezTo>
                    <a:pt x="4227" y="191"/>
                    <a:pt x="4037" y="0"/>
                    <a:pt x="3799" y="0"/>
                  </a:cubicBezTo>
                  <a:close/>
                  <a:moveTo>
                    <a:pt x="5489" y="0"/>
                  </a:moveTo>
                  <a:cubicBezTo>
                    <a:pt x="5251" y="0"/>
                    <a:pt x="5061" y="191"/>
                    <a:pt x="5061" y="417"/>
                  </a:cubicBezTo>
                  <a:cubicBezTo>
                    <a:pt x="5061" y="655"/>
                    <a:pt x="5251" y="846"/>
                    <a:pt x="5489" y="846"/>
                  </a:cubicBezTo>
                  <a:cubicBezTo>
                    <a:pt x="5728" y="846"/>
                    <a:pt x="5918" y="655"/>
                    <a:pt x="5918" y="417"/>
                  </a:cubicBezTo>
                  <a:cubicBezTo>
                    <a:pt x="5918" y="191"/>
                    <a:pt x="5728" y="0"/>
                    <a:pt x="5489" y="0"/>
                  </a:cubicBezTo>
                  <a:close/>
                  <a:moveTo>
                    <a:pt x="7180" y="0"/>
                  </a:moveTo>
                  <a:cubicBezTo>
                    <a:pt x="6942" y="0"/>
                    <a:pt x="6751" y="191"/>
                    <a:pt x="6751" y="417"/>
                  </a:cubicBezTo>
                  <a:cubicBezTo>
                    <a:pt x="6751" y="655"/>
                    <a:pt x="6942" y="846"/>
                    <a:pt x="7180" y="846"/>
                  </a:cubicBezTo>
                  <a:cubicBezTo>
                    <a:pt x="7418" y="846"/>
                    <a:pt x="7609" y="655"/>
                    <a:pt x="7609" y="417"/>
                  </a:cubicBezTo>
                  <a:cubicBezTo>
                    <a:pt x="7609" y="191"/>
                    <a:pt x="7418" y="0"/>
                    <a:pt x="7180" y="0"/>
                  </a:cubicBezTo>
                  <a:close/>
                  <a:moveTo>
                    <a:pt x="8871" y="0"/>
                  </a:moveTo>
                  <a:cubicBezTo>
                    <a:pt x="8633" y="0"/>
                    <a:pt x="8442" y="191"/>
                    <a:pt x="8442" y="417"/>
                  </a:cubicBezTo>
                  <a:cubicBezTo>
                    <a:pt x="8442" y="655"/>
                    <a:pt x="8633" y="846"/>
                    <a:pt x="8871" y="846"/>
                  </a:cubicBezTo>
                  <a:cubicBezTo>
                    <a:pt x="9109" y="846"/>
                    <a:pt x="9299" y="655"/>
                    <a:pt x="9299" y="417"/>
                  </a:cubicBezTo>
                  <a:cubicBezTo>
                    <a:pt x="9299" y="191"/>
                    <a:pt x="9109" y="0"/>
                    <a:pt x="8871" y="0"/>
                  </a:cubicBezTo>
                  <a:close/>
                  <a:moveTo>
                    <a:pt x="10561" y="0"/>
                  </a:moveTo>
                  <a:cubicBezTo>
                    <a:pt x="10323" y="0"/>
                    <a:pt x="10133" y="191"/>
                    <a:pt x="10133" y="417"/>
                  </a:cubicBezTo>
                  <a:cubicBezTo>
                    <a:pt x="10133" y="655"/>
                    <a:pt x="10323" y="846"/>
                    <a:pt x="10561" y="846"/>
                  </a:cubicBezTo>
                  <a:cubicBezTo>
                    <a:pt x="10800" y="846"/>
                    <a:pt x="10990" y="655"/>
                    <a:pt x="10990" y="417"/>
                  </a:cubicBezTo>
                  <a:cubicBezTo>
                    <a:pt x="10990" y="191"/>
                    <a:pt x="10788" y="0"/>
                    <a:pt x="10561" y="0"/>
                  </a:cubicBezTo>
                  <a:close/>
                  <a:moveTo>
                    <a:pt x="12252" y="0"/>
                  </a:moveTo>
                  <a:cubicBezTo>
                    <a:pt x="12014" y="0"/>
                    <a:pt x="11824" y="191"/>
                    <a:pt x="11824" y="417"/>
                  </a:cubicBezTo>
                  <a:cubicBezTo>
                    <a:pt x="11824" y="655"/>
                    <a:pt x="12014" y="846"/>
                    <a:pt x="12252" y="846"/>
                  </a:cubicBezTo>
                  <a:cubicBezTo>
                    <a:pt x="12490" y="846"/>
                    <a:pt x="12681" y="655"/>
                    <a:pt x="12681" y="417"/>
                  </a:cubicBezTo>
                  <a:cubicBezTo>
                    <a:pt x="12681" y="191"/>
                    <a:pt x="12478" y="0"/>
                    <a:pt x="12252" y="0"/>
                  </a:cubicBezTo>
                  <a:close/>
                  <a:moveTo>
                    <a:pt x="13943" y="0"/>
                  </a:moveTo>
                  <a:cubicBezTo>
                    <a:pt x="13705" y="0"/>
                    <a:pt x="13514" y="191"/>
                    <a:pt x="13514" y="417"/>
                  </a:cubicBezTo>
                  <a:cubicBezTo>
                    <a:pt x="13514" y="655"/>
                    <a:pt x="13705" y="846"/>
                    <a:pt x="13943" y="846"/>
                  </a:cubicBezTo>
                  <a:cubicBezTo>
                    <a:pt x="14169" y="846"/>
                    <a:pt x="14360" y="655"/>
                    <a:pt x="14360" y="417"/>
                  </a:cubicBezTo>
                  <a:cubicBezTo>
                    <a:pt x="14360" y="191"/>
                    <a:pt x="14169" y="0"/>
                    <a:pt x="13943" y="0"/>
                  </a:cubicBezTo>
                  <a:close/>
                  <a:moveTo>
                    <a:pt x="15634" y="0"/>
                  </a:moveTo>
                  <a:cubicBezTo>
                    <a:pt x="15395" y="0"/>
                    <a:pt x="15205" y="191"/>
                    <a:pt x="15205" y="417"/>
                  </a:cubicBezTo>
                  <a:cubicBezTo>
                    <a:pt x="15205" y="655"/>
                    <a:pt x="15395" y="846"/>
                    <a:pt x="15634" y="846"/>
                  </a:cubicBezTo>
                  <a:cubicBezTo>
                    <a:pt x="15860" y="846"/>
                    <a:pt x="16050" y="655"/>
                    <a:pt x="16050" y="417"/>
                  </a:cubicBezTo>
                  <a:cubicBezTo>
                    <a:pt x="16050" y="191"/>
                    <a:pt x="15860" y="0"/>
                    <a:pt x="15634" y="0"/>
                  </a:cubicBezTo>
                  <a:close/>
                  <a:moveTo>
                    <a:pt x="17324" y="0"/>
                  </a:moveTo>
                  <a:cubicBezTo>
                    <a:pt x="17086" y="0"/>
                    <a:pt x="16896" y="191"/>
                    <a:pt x="16896" y="417"/>
                  </a:cubicBezTo>
                  <a:cubicBezTo>
                    <a:pt x="16896" y="655"/>
                    <a:pt x="17086" y="846"/>
                    <a:pt x="17312" y="846"/>
                  </a:cubicBezTo>
                  <a:lnTo>
                    <a:pt x="17324" y="846"/>
                  </a:lnTo>
                  <a:cubicBezTo>
                    <a:pt x="17550" y="846"/>
                    <a:pt x="17741" y="655"/>
                    <a:pt x="17741" y="429"/>
                  </a:cubicBezTo>
                  <a:cubicBezTo>
                    <a:pt x="17741" y="191"/>
                    <a:pt x="17550" y="0"/>
                    <a:pt x="17324" y="0"/>
                  </a:cubicBezTo>
                  <a:close/>
                  <a:moveTo>
                    <a:pt x="19000" y="170"/>
                  </a:moveTo>
                  <a:cubicBezTo>
                    <a:pt x="18798" y="170"/>
                    <a:pt x="18628" y="314"/>
                    <a:pt x="18586" y="512"/>
                  </a:cubicBezTo>
                  <a:cubicBezTo>
                    <a:pt x="18539" y="739"/>
                    <a:pt x="18682" y="965"/>
                    <a:pt x="18920" y="1012"/>
                  </a:cubicBezTo>
                  <a:cubicBezTo>
                    <a:pt x="18936" y="1012"/>
                    <a:pt x="18951" y="1018"/>
                    <a:pt x="18971" y="1018"/>
                  </a:cubicBezTo>
                  <a:cubicBezTo>
                    <a:pt x="18981" y="1018"/>
                    <a:pt x="18991" y="1016"/>
                    <a:pt x="19003" y="1012"/>
                  </a:cubicBezTo>
                  <a:cubicBezTo>
                    <a:pt x="19194" y="1012"/>
                    <a:pt x="19372" y="882"/>
                    <a:pt x="19408" y="679"/>
                  </a:cubicBezTo>
                  <a:cubicBezTo>
                    <a:pt x="19455" y="453"/>
                    <a:pt x="19313" y="227"/>
                    <a:pt x="19086" y="179"/>
                  </a:cubicBezTo>
                  <a:cubicBezTo>
                    <a:pt x="19057" y="173"/>
                    <a:pt x="19028" y="170"/>
                    <a:pt x="19000" y="170"/>
                  </a:cubicBezTo>
                  <a:close/>
                  <a:moveTo>
                    <a:pt x="20618" y="661"/>
                  </a:moveTo>
                  <a:cubicBezTo>
                    <a:pt x="20451" y="661"/>
                    <a:pt x="20290" y="757"/>
                    <a:pt x="20217" y="929"/>
                  </a:cubicBezTo>
                  <a:cubicBezTo>
                    <a:pt x="20134" y="1143"/>
                    <a:pt x="20229" y="1393"/>
                    <a:pt x="20444" y="1477"/>
                  </a:cubicBezTo>
                  <a:cubicBezTo>
                    <a:pt x="20503" y="1501"/>
                    <a:pt x="20563" y="1513"/>
                    <a:pt x="20610" y="1513"/>
                  </a:cubicBezTo>
                  <a:cubicBezTo>
                    <a:pt x="20777" y="1513"/>
                    <a:pt x="20932" y="1417"/>
                    <a:pt x="21003" y="1251"/>
                  </a:cubicBezTo>
                  <a:cubicBezTo>
                    <a:pt x="21099" y="1036"/>
                    <a:pt x="20991" y="786"/>
                    <a:pt x="20777" y="691"/>
                  </a:cubicBezTo>
                  <a:cubicBezTo>
                    <a:pt x="20725" y="671"/>
                    <a:pt x="20672" y="661"/>
                    <a:pt x="20618" y="661"/>
                  </a:cubicBezTo>
                  <a:close/>
                  <a:moveTo>
                    <a:pt x="22101" y="1454"/>
                  </a:moveTo>
                  <a:cubicBezTo>
                    <a:pt x="21961" y="1454"/>
                    <a:pt x="21825" y="1522"/>
                    <a:pt x="21741" y="1644"/>
                  </a:cubicBezTo>
                  <a:cubicBezTo>
                    <a:pt x="21622" y="1846"/>
                    <a:pt x="21670" y="2108"/>
                    <a:pt x="21872" y="2239"/>
                  </a:cubicBezTo>
                  <a:lnTo>
                    <a:pt x="21861" y="2239"/>
                  </a:lnTo>
                  <a:cubicBezTo>
                    <a:pt x="21944" y="2286"/>
                    <a:pt x="22015" y="2298"/>
                    <a:pt x="22099" y="2298"/>
                  </a:cubicBezTo>
                  <a:cubicBezTo>
                    <a:pt x="22242" y="2298"/>
                    <a:pt x="22372" y="2239"/>
                    <a:pt x="22456" y="2120"/>
                  </a:cubicBezTo>
                  <a:cubicBezTo>
                    <a:pt x="22587" y="1917"/>
                    <a:pt x="22527" y="1655"/>
                    <a:pt x="22337" y="1524"/>
                  </a:cubicBezTo>
                  <a:cubicBezTo>
                    <a:pt x="22263" y="1477"/>
                    <a:pt x="22181" y="1454"/>
                    <a:pt x="22101" y="1454"/>
                  </a:cubicBezTo>
                  <a:close/>
                  <a:moveTo>
                    <a:pt x="23408" y="2519"/>
                  </a:moveTo>
                  <a:cubicBezTo>
                    <a:pt x="23301" y="2519"/>
                    <a:pt x="23194" y="2560"/>
                    <a:pt x="23111" y="2644"/>
                  </a:cubicBezTo>
                  <a:cubicBezTo>
                    <a:pt x="22944" y="2810"/>
                    <a:pt x="22944" y="3084"/>
                    <a:pt x="23111" y="3251"/>
                  </a:cubicBezTo>
                  <a:cubicBezTo>
                    <a:pt x="23194" y="3322"/>
                    <a:pt x="23301" y="3370"/>
                    <a:pt x="23408" y="3370"/>
                  </a:cubicBezTo>
                  <a:cubicBezTo>
                    <a:pt x="23515" y="3370"/>
                    <a:pt x="23635" y="3322"/>
                    <a:pt x="23718" y="3239"/>
                  </a:cubicBezTo>
                  <a:cubicBezTo>
                    <a:pt x="23873" y="3072"/>
                    <a:pt x="23873" y="2810"/>
                    <a:pt x="23706" y="2644"/>
                  </a:cubicBezTo>
                  <a:cubicBezTo>
                    <a:pt x="23623" y="2560"/>
                    <a:pt x="23515" y="2519"/>
                    <a:pt x="23408" y="2519"/>
                  </a:cubicBezTo>
                  <a:close/>
                  <a:moveTo>
                    <a:pt x="24489" y="3809"/>
                  </a:moveTo>
                  <a:cubicBezTo>
                    <a:pt x="24407" y="3809"/>
                    <a:pt x="24325" y="3833"/>
                    <a:pt x="24254" y="3882"/>
                  </a:cubicBezTo>
                  <a:cubicBezTo>
                    <a:pt x="24063" y="4025"/>
                    <a:pt x="24016" y="4287"/>
                    <a:pt x="24147" y="4477"/>
                  </a:cubicBezTo>
                  <a:cubicBezTo>
                    <a:pt x="24230" y="4596"/>
                    <a:pt x="24361" y="4656"/>
                    <a:pt x="24492" y="4656"/>
                  </a:cubicBezTo>
                  <a:cubicBezTo>
                    <a:pt x="24575" y="4656"/>
                    <a:pt x="24658" y="4632"/>
                    <a:pt x="24730" y="4584"/>
                  </a:cubicBezTo>
                  <a:cubicBezTo>
                    <a:pt x="24932" y="4453"/>
                    <a:pt x="24980" y="4191"/>
                    <a:pt x="24849" y="4001"/>
                  </a:cubicBezTo>
                  <a:cubicBezTo>
                    <a:pt x="24760" y="3875"/>
                    <a:pt x="24624" y="3809"/>
                    <a:pt x="24489" y="3809"/>
                  </a:cubicBezTo>
                  <a:close/>
                  <a:moveTo>
                    <a:pt x="25311" y="5288"/>
                  </a:moveTo>
                  <a:cubicBezTo>
                    <a:pt x="25256" y="5288"/>
                    <a:pt x="25200" y="5299"/>
                    <a:pt x="25147" y="5323"/>
                  </a:cubicBezTo>
                  <a:cubicBezTo>
                    <a:pt x="24920" y="5418"/>
                    <a:pt x="24825" y="5668"/>
                    <a:pt x="24920" y="5882"/>
                  </a:cubicBezTo>
                  <a:cubicBezTo>
                    <a:pt x="24992" y="6037"/>
                    <a:pt x="25147" y="6144"/>
                    <a:pt x="25313" y="6144"/>
                  </a:cubicBezTo>
                  <a:cubicBezTo>
                    <a:pt x="25361" y="6144"/>
                    <a:pt x="25420" y="6132"/>
                    <a:pt x="25480" y="6108"/>
                  </a:cubicBezTo>
                  <a:cubicBezTo>
                    <a:pt x="25694" y="6013"/>
                    <a:pt x="25790" y="5763"/>
                    <a:pt x="25694" y="5549"/>
                  </a:cubicBezTo>
                  <a:cubicBezTo>
                    <a:pt x="25632" y="5388"/>
                    <a:pt x="25476" y="5288"/>
                    <a:pt x="25311" y="5288"/>
                  </a:cubicBezTo>
                  <a:close/>
                  <a:moveTo>
                    <a:pt x="25822" y="6897"/>
                  </a:moveTo>
                  <a:cubicBezTo>
                    <a:pt x="25792" y="6897"/>
                    <a:pt x="25761" y="6900"/>
                    <a:pt x="25730" y="6906"/>
                  </a:cubicBezTo>
                  <a:cubicBezTo>
                    <a:pt x="25504" y="6954"/>
                    <a:pt x="25361" y="7180"/>
                    <a:pt x="25409" y="7406"/>
                  </a:cubicBezTo>
                  <a:cubicBezTo>
                    <a:pt x="25456" y="7609"/>
                    <a:pt x="25635" y="7740"/>
                    <a:pt x="25825" y="7740"/>
                  </a:cubicBezTo>
                  <a:cubicBezTo>
                    <a:pt x="25849" y="7740"/>
                    <a:pt x="25885" y="7740"/>
                    <a:pt x="25921" y="7728"/>
                  </a:cubicBezTo>
                  <a:cubicBezTo>
                    <a:pt x="26147" y="7680"/>
                    <a:pt x="26290" y="7454"/>
                    <a:pt x="26242" y="7228"/>
                  </a:cubicBezTo>
                  <a:cubicBezTo>
                    <a:pt x="26201" y="7031"/>
                    <a:pt x="26024" y="6897"/>
                    <a:pt x="25822" y="6897"/>
                  </a:cubicBezTo>
                  <a:close/>
                  <a:moveTo>
                    <a:pt x="26036" y="8572"/>
                  </a:moveTo>
                  <a:cubicBezTo>
                    <a:pt x="26029" y="8572"/>
                    <a:pt x="26023" y="8573"/>
                    <a:pt x="26016" y="8573"/>
                  </a:cubicBezTo>
                  <a:cubicBezTo>
                    <a:pt x="25778" y="8573"/>
                    <a:pt x="25587" y="8763"/>
                    <a:pt x="25599" y="9002"/>
                  </a:cubicBezTo>
                  <a:cubicBezTo>
                    <a:pt x="25599" y="9240"/>
                    <a:pt x="25790" y="9418"/>
                    <a:pt x="26016" y="9418"/>
                  </a:cubicBezTo>
                  <a:lnTo>
                    <a:pt x="26028" y="9418"/>
                  </a:lnTo>
                  <a:cubicBezTo>
                    <a:pt x="26266" y="9418"/>
                    <a:pt x="26444" y="9216"/>
                    <a:pt x="26444" y="8990"/>
                  </a:cubicBezTo>
                  <a:cubicBezTo>
                    <a:pt x="26444" y="8759"/>
                    <a:pt x="26254" y="8572"/>
                    <a:pt x="26036" y="8572"/>
                  </a:cubicBezTo>
                  <a:close/>
                  <a:moveTo>
                    <a:pt x="26028" y="10264"/>
                  </a:moveTo>
                  <a:cubicBezTo>
                    <a:pt x="25790" y="10264"/>
                    <a:pt x="25599" y="10454"/>
                    <a:pt x="25599" y="10680"/>
                  </a:cubicBezTo>
                  <a:cubicBezTo>
                    <a:pt x="25599" y="10918"/>
                    <a:pt x="25790" y="11109"/>
                    <a:pt x="26028" y="11109"/>
                  </a:cubicBezTo>
                  <a:cubicBezTo>
                    <a:pt x="26254" y="11109"/>
                    <a:pt x="26444" y="10918"/>
                    <a:pt x="26444" y="10680"/>
                  </a:cubicBezTo>
                  <a:cubicBezTo>
                    <a:pt x="26444" y="10454"/>
                    <a:pt x="26254" y="10264"/>
                    <a:pt x="26028" y="10264"/>
                  </a:cubicBezTo>
                  <a:close/>
                  <a:moveTo>
                    <a:pt x="26058" y="11952"/>
                  </a:moveTo>
                  <a:cubicBezTo>
                    <a:pt x="26044" y="11952"/>
                    <a:pt x="26030" y="11953"/>
                    <a:pt x="26016" y="11954"/>
                  </a:cubicBezTo>
                  <a:cubicBezTo>
                    <a:pt x="25778" y="11966"/>
                    <a:pt x="25599" y="12169"/>
                    <a:pt x="25623" y="12395"/>
                  </a:cubicBezTo>
                  <a:cubicBezTo>
                    <a:pt x="25635" y="12621"/>
                    <a:pt x="25813" y="12800"/>
                    <a:pt x="26040" y="12800"/>
                  </a:cubicBezTo>
                  <a:lnTo>
                    <a:pt x="26063" y="12800"/>
                  </a:lnTo>
                  <a:cubicBezTo>
                    <a:pt x="26302" y="12788"/>
                    <a:pt x="26480" y="12585"/>
                    <a:pt x="26468" y="12347"/>
                  </a:cubicBezTo>
                  <a:cubicBezTo>
                    <a:pt x="26446" y="12123"/>
                    <a:pt x="26276" y="11952"/>
                    <a:pt x="26058" y="11952"/>
                  </a:cubicBezTo>
                  <a:close/>
                  <a:moveTo>
                    <a:pt x="26305" y="13619"/>
                  </a:moveTo>
                  <a:cubicBezTo>
                    <a:pt x="26268" y="13619"/>
                    <a:pt x="26231" y="13623"/>
                    <a:pt x="26194" y="13633"/>
                  </a:cubicBezTo>
                  <a:cubicBezTo>
                    <a:pt x="25968" y="13693"/>
                    <a:pt x="25837" y="13919"/>
                    <a:pt x="25897" y="14145"/>
                  </a:cubicBezTo>
                  <a:cubicBezTo>
                    <a:pt x="25944" y="14336"/>
                    <a:pt x="26111" y="14467"/>
                    <a:pt x="26302" y="14467"/>
                  </a:cubicBezTo>
                  <a:cubicBezTo>
                    <a:pt x="26337" y="14467"/>
                    <a:pt x="26373" y="14455"/>
                    <a:pt x="26409" y="14455"/>
                  </a:cubicBezTo>
                  <a:cubicBezTo>
                    <a:pt x="26635" y="14395"/>
                    <a:pt x="26778" y="14157"/>
                    <a:pt x="26718" y="13931"/>
                  </a:cubicBezTo>
                  <a:cubicBezTo>
                    <a:pt x="26668" y="13741"/>
                    <a:pt x="26493" y="13619"/>
                    <a:pt x="26305" y="13619"/>
                  </a:cubicBezTo>
                  <a:close/>
                  <a:moveTo>
                    <a:pt x="26883" y="15201"/>
                  </a:moveTo>
                  <a:cubicBezTo>
                    <a:pt x="26823" y="15201"/>
                    <a:pt x="26762" y="15214"/>
                    <a:pt x="26706" y="15240"/>
                  </a:cubicBezTo>
                  <a:cubicBezTo>
                    <a:pt x="26492" y="15348"/>
                    <a:pt x="26397" y="15598"/>
                    <a:pt x="26504" y="15812"/>
                  </a:cubicBezTo>
                  <a:cubicBezTo>
                    <a:pt x="26575" y="15955"/>
                    <a:pt x="26730" y="16050"/>
                    <a:pt x="26885" y="16050"/>
                  </a:cubicBezTo>
                  <a:cubicBezTo>
                    <a:pt x="26944" y="16050"/>
                    <a:pt x="27016" y="16038"/>
                    <a:pt x="27075" y="16002"/>
                  </a:cubicBezTo>
                  <a:cubicBezTo>
                    <a:pt x="27278" y="15907"/>
                    <a:pt x="27373" y="15645"/>
                    <a:pt x="27266" y="15443"/>
                  </a:cubicBezTo>
                  <a:cubicBezTo>
                    <a:pt x="27197" y="15288"/>
                    <a:pt x="27041" y="15201"/>
                    <a:pt x="26883" y="15201"/>
                  </a:cubicBezTo>
                  <a:close/>
                  <a:moveTo>
                    <a:pt x="27762" y="16641"/>
                  </a:moveTo>
                  <a:cubicBezTo>
                    <a:pt x="27673" y="16641"/>
                    <a:pt x="27582" y="16670"/>
                    <a:pt x="27504" y="16729"/>
                  </a:cubicBezTo>
                  <a:cubicBezTo>
                    <a:pt x="27314" y="16872"/>
                    <a:pt x="27278" y="17134"/>
                    <a:pt x="27421" y="17324"/>
                  </a:cubicBezTo>
                  <a:cubicBezTo>
                    <a:pt x="27504" y="17431"/>
                    <a:pt x="27635" y="17491"/>
                    <a:pt x="27754" y="17491"/>
                  </a:cubicBezTo>
                  <a:cubicBezTo>
                    <a:pt x="27849" y="17491"/>
                    <a:pt x="27933" y="17467"/>
                    <a:pt x="28016" y="17407"/>
                  </a:cubicBezTo>
                  <a:cubicBezTo>
                    <a:pt x="28195" y="17264"/>
                    <a:pt x="28242" y="17003"/>
                    <a:pt x="28099" y="16812"/>
                  </a:cubicBezTo>
                  <a:cubicBezTo>
                    <a:pt x="28015" y="16700"/>
                    <a:pt x="27890" y="16641"/>
                    <a:pt x="27762" y="16641"/>
                  </a:cubicBezTo>
                  <a:close/>
                  <a:moveTo>
                    <a:pt x="28893" y="17894"/>
                  </a:moveTo>
                  <a:cubicBezTo>
                    <a:pt x="28778" y="17894"/>
                    <a:pt x="28664" y="17939"/>
                    <a:pt x="28576" y="18026"/>
                  </a:cubicBezTo>
                  <a:cubicBezTo>
                    <a:pt x="28421" y="18205"/>
                    <a:pt x="28433" y="18467"/>
                    <a:pt x="28611" y="18634"/>
                  </a:cubicBezTo>
                  <a:cubicBezTo>
                    <a:pt x="28695" y="18705"/>
                    <a:pt x="28790" y="18741"/>
                    <a:pt x="28897" y="18741"/>
                  </a:cubicBezTo>
                  <a:cubicBezTo>
                    <a:pt x="29004" y="18741"/>
                    <a:pt x="29123" y="18693"/>
                    <a:pt x="29207" y="18598"/>
                  </a:cubicBezTo>
                  <a:cubicBezTo>
                    <a:pt x="29361" y="18431"/>
                    <a:pt x="29350" y="18157"/>
                    <a:pt x="29183" y="18003"/>
                  </a:cubicBezTo>
                  <a:cubicBezTo>
                    <a:pt x="29099" y="17930"/>
                    <a:pt x="28996" y="17894"/>
                    <a:pt x="28893" y="17894"/>
                  </a:cubicBezTo>
                  <a:close/>
                  <a:moveTo>
                    <a:pt x="30247" y="18901"/>
                  </a:moveTo>
                  <a:cubicBezTo>
                    <a:pt x="30103" y="18901"/>
                    <a:pt x="29963" y="18977"/>
                    <a:pt x="29885" y="19110"/>
                  </a:cubicBezTo>
                  <a:cubicBezTo>
                    <a:pt x="29754" y="19300"/>
                    <a:pt x="29826" y="19562"/>
                    <a:pt x="30028" y="19693"/>
                  </a:cubicBezTo>
                  <a:cubicBezTo>
                    <a:pt x="30100" y="19729"/>
                    <a:pt x="30171" y="19753"/>
                    <a:pt x="30243" y="19753"/>
                  </a:cubicBezTo>
                  <a:cubicBezTo>
                    <a:pt x="30385" y="19753"/>
                    <a:pt x="30528" y="19681"/>
                    <a:pt x="30612" y="19550"/>
                  </a:cubicBezTo>
                  <a:cubicBezTo>
                    <a:pt x="30731" y="19348"/>
                    <a:pt x="30671" y="19086"/>
                    <a:pt x="30469" y="18967"/>
                  </a:cubicBezTo>
                  <a:cubicBezTo>
                    <a:pt x="30399" y="18922"/>
                    <a:pt x="30322" y="18901"/>
                    <a:pt x="30247" y="18901"/>
                  </a:cubicBezTo>
                  <a:close/>
                  <a:moveTo>
                    <a:pt x="31766" y="19631"/>
                  </a:moveTo>
                  <a:cubicBezTo>
                    <a:pt x="31594" y="19631"/>
                    <a:pt x="31427" y="19740"/>
                    <a:pt x="31362" y="19908"/>
                  </a:cubicBezTo>
                  <a:cubicBezTo>
                    <a:pt x="31290" y="20134"/>
                    <a:pt x="31397" y="20372"/>
                    <a:pt x="31612" y="20455"/>
                  </a:cubicBezTo>
                  <a:cubicBezTo>
                    <a:pt x="31671" y="20479"/>
                    <a:pt x="31719" y="20479"/>
                    <a:pt x="31767" y="20479"/>
                  </a:cubicBezTo>
                  <a:cubicBezTo>
                    <a:pt x="31933" y="20479"/>
                    <a:pt x="32100" y="20372"/>
                    <a:pt x="32159" y="20205"/>
                  </a:cubicBezTo>
                  <a:cubicBezTo>
                    <a:pt x="32243" y="19979"/>
                    <a:pt x="32136" y="19741"/>
                    <a:pt x="31909" y="19658"/>
                  </a:cubicBezTo>
                  <a:cubicBezTo>
                    <a:pt x="31863" y="19639"/>
                    <a:pt x="31814" y="19631"/>
                    <a:pt x="31766" y="19631"/>
                  </a:cubicBezTo>
                  <a:close/>
                  <a:moveTo>
                    <a:pt x="33392" y="20057"/>
                  </a:moveTo>
                  <a:cubicBezTo>
                    <a:pt x="33191" y="20057"/>
                    <a:pt x="33013" y="20204"/>
                    <a:pt x="32981" y="20420"/>
                  </a:cubicBezTo>
                  <a:cubicBezTo>
                    <a:pt x="32945" y="20646"/>
                    <a:pt x="33100" y="20872"/>
                    <a:pt x="33326" y="20908"/>
                  </a:cubicBezTo>
                  <a:lnTo>
                    <a:pt x="33398" y="20908"/>
                  </a:lnTo>
                  <a:cubicBezTo>
                    <a:pt x="33600" y="20908"/>
                    <a:pt x="33779" y="20765"/>
                    <a:pt x="33814" y="20551"/>
                  </a:cubicBezTo>
                  <a:cubicBezTo>
                    <a:pt x="33850" y="20324"/>
                    <a:pt x="33695" y="20098"/>
                    <a:pt x="33457" y="20062"/>
                  </a:cubicBezTo>
                  <a:cubicBezTo>
                    <a:pt x="33435" y="20059"/>
                    <a:pt x="33414" y="20057"/>
                    <a:pt x="33392" y="20057"/>
                  </a:cubicBezTo>
                  <a:close/>
                  <a:moveTo>
                    <a:pt x="35076" y="20170"/>
                  </a:moveTo>
                  <a:cubicBezTo>
                    <a:pt x="34850" y="20170"/>
                    <a:pt x="34660" y="20360"/>
                    <a:pt x="34660" y="20598"/>
                  </a:cubicBezTo>
                  <a:cubicBezTo>
                    <a:pt x="34660" y="20824"/>
                    <a:pt x="34850" y="21015"/>
                    <a:pt x="35076" y="21015"/>
                  </a:cubicBezTo>
                  <a:cubicBezTo>
                    <a:pt x="35315" y="21015"/>
                    <a:pt x="35505" y="20824"/>
                    <a:pt x="35505" y="20598"/>
                  </a:cubicBezTo>
                  <a:cubicBezTo>
                    <a:pt x="35505" y="20360"/>
                    <a:pt x="35315" y="20170"/>
                    <a:pt x="35076" y="20170"/>
                  </a:cubicBezTo>
                  <a:close/>
                  <a:moveTo>
                    <a:pt x="36767" y="20170"/>
                  </a:moveTo>
                  <a:cubicBezTo>
                    <a:pt x="36541" y="20170"/>
                    <a:pt x="36350" y="20360"/>
                    <a:pt x="36350" y="20598"/>
                  </a:cubicBezTo>
                  <a:cubicBezTo>
                    <a:pt x="36350" y="20824"/>
                    <a:pt x="36541" y="21015"/>
                    <a:pt x="36767" y="21015"/>
                  </a:cubicBezTo>
                  <a:cubicBezTo>
                    <a:pt x="37005" y="21015"/>
                    <a:pt x="37196" y="20824"/>
                    <a:pt x="37196" y="20598"/>
                  </a:cubicBezTo>
                  <a:cubicBezTo>
                    <a:pt x="37196" y="20360"/>
                    <a:pt x="37005" y="20170"/>
                    <a:pt x="36767" y="20170"/>
                  </a:cubicBezTo>
                  <a:close/>
                  <a:moveTo>
                    <a:pt x="38458" y="20170"/>
                  </a:moveTo>
                  <a:cubicBezTo>
                    <a:pt x="38220" y="20170"/>
                    <a:pt x="38029" y="20360"/>
                    <a:pt x="38029" y="20598"/>
                  </a:cubicBezTo>
                  <a:cubicBezTo>
                    <a:pt x="38029" y="20824"/>
                    <a:pt x="38232" y="21015"/>
                    <a:pt x="38458" y="21015"/>
                  </a:cubicBezTo>
                  <a:cubicBezTo>
                    <a:pt x="38696" y="21015"/>
                    <a:pt x="38886" y="20824"/>
                    <a:pt x="38886" y="20598"/>
                  </a:cubicBezTo>
                  <a:cubicBezTo>
                    <a:pt x="38886" y="20360"/>
                    <a:pt x="38696" y="20170"/>
                    <a:pt x="38458" y="20170"/>
                  </a:cubicBezTo>
                  <a:close/>
                  <a:moveTo>
                    <a:pt x="40149" y="20170"/>
                  </a:moveTo>
                  <a:cubicBezTo>
                    <a:pt x="39922" y="20170"/>
                    <a:pt x="39732" y="20360"/>
                    <a:pt x="39732" y="20598"/>
                  </a:cubicBezTo>
                  <a:cubicBezTo>
                    <a:pt x="39732" y="20824"/>
                    <a:pt x="39922" y="21015"/>
                    <a:pt x="40149" y="21015"/>
                  </a:cubicBezTo>
                  <a:cubicBezTo>
                    <a:pt x="40387" y="21015"/>
                    <a:pt x="40577" y="20824"/>
                    <a:pt x="40577" y="20598"/>
                  </a:cubicBezTo>
                  <a:cubicBezTo>
                    <a:pt x="40577" y="20360"/>
                    <a:pt x="40387" y="20170"/>
                    <a:pt x="40149" y="20170"/>
                  </a:cubicBezTo>
                  <a:close/>
                  <a:moveTo>
                    <a:pt x="41839" y="20170"/>
                  </a:moveTo>
                  <a:cubicBezTo>
                    <a:pt x="41601" y="20170"/>
                    <a:pt x="41411" y="20360"/>
                    <a:pt x="41411" y="20598"/>
                  </a:cubicBezTo>
                  <a:cubicBezTo>
                    <a:pt x="41411" y="20824"/>
                    <a:pt x="41601" y="21015"/>
                    <a:pt x="41839" y="21015"/>
                  </a:cubicBezTo>
                  <a:cubicBezTo>
                    <a:pt x="42077" y="21015"/>
                    <a:pt x="42268" y="20824"/>
                    <a:pt x="42268" y="20598"/>
                  </a:cubicBezTo>
                  <a:cubicBezTo>
                    <a:pt x="42268" y="20360"/>
                    <a:pt x="42077" y="20170"/>
                    <a:pt x="41839" y="20170"/>
                  </a:cubicBezTo>
                  <a:close/>
                  <a:moveTo>
                    <a:pt x="43530" y="20170"/>
                  </a:moveTo>
                  <a:cubicBezTo>
                    <a:pt x="43292" y="20170"/>
                    <a:pt x="43101" y="20360"/>
                    <a:pt x="43101" y="20598"/>
                  </a:cubicBezTo>
                  <a:cubicBezTo>
                    <a:pt x="43101" y="20824"/>
                    <a:pt x="43292" y="21015"/>
                    <a:pt x="43530" y="21015"/>
                  </a:cubicBezTo>
                  <a:cubicBezTo>
                    <a:pt x="43768" y="21015"/>
                    <a:pt x="43959" y="20824"/>
                    <a:pt x="43959" y="20598"/>
                  </a:cubicBezTo>
                  <a:cubicBezTo>
                    <a:pt x="43959" y="20360"/>
                    <a:pt x="43768" y="20170"/>
                    <a:pt x="43530" y="20170"/>
                  </a:cubicBezTo>
                  <a:close/>
                  <a:moveTo>
                    <a:pt x="45221" y="20170"/>
                  </a:moveTo>
                  <a:cubicBezTo>
                    <a:pt x="44982" y="20170"/>
                    <a:pt x="44792" y="20360"/>
                    <a:pt x="44792" y="20598"/>
                  </a:cubicBezTo>
                  <a:cubicBezTo>
                    <a:pt x="44792" y="20824"/>
                    <a:pt x="44982" y="21015"/>
                    <a:pt x="45221" y="21015"/>
                  </a:cubicBezTo>
                  <a:cubicBezTo>
                    <a:pt x="45459" y="21015"/>
                    <a:pt x="45649" y="20824"/>
                    <a:pt x="45649" y="20598"/>
                  </a:cubicBezTo>
                  <a:cubicBezTo>
                    <a:pt x="45649" y="20360"/>
                    <a:pt x="45459" y="20170"/>
                    <a:pt x="45221" y="20170"/>
                  </a:cubicBezTo>
                  <a:close/>
                  <a:moveTo>
                    <a:pt x="46911" y="20170"/>
                  </a:moveTo>
                  <a:cubicBezTo>
                    <a:pt x="46673" y="20170"/>
                    <a:pt x="46483" y="20360"/>
                    <a:pt x="46483" y="20598"/>
                  </a:cubicBezTo>
                  <a:cubicBezTo>
                    <a:pt x="46483" y="20824"/>
                    <a:pt x="46673" y="21015"/>
                    <a:pt x="46911" y="21015"/>
                  </a:cubicBezTo>
                  <a:cubicBezTo>
                    <a:pt x="47149" y="21015"/>
                    <a:pt x="47340" y="20824"/>
                    <a:pt x="47340" y="20598"/>
                  </a:cubicBezTo>
                  <a:cubicBezTo>
                    <a:pt x="47340" y="20360"/>
                    <a:pt x="47149" y="20170"/>
                    <a:pt x="46911" y="20170"/>
                  </a:cubicBezTo>
                  <a:close/>
                  <a:moveTo>
                    <a:pt x="48602" y="20170"/>
                  </a:moveTo>
                  <a:cubicBezTo>
                    <a:pt x="48364" y="20170"/>
                    <a:pt x="48173" y="20360"/>
                    <a:pt x="48173" y="20598"/>
                  </a:cubicBezTo>
                  <a:cubicBezTo>
                    <a:pt x="48173" y="20824"/>
                    <a:pt x="48364" y="21015"/>
                    <a:pt x="48602" y="21015"/>
                  </a:cubicBezTo>
                  <a:cubicBezTo>
                    <a:pt x="48840" y="21015"/>
                    <a:pt x="49031" y="20824"/>
                    <a:pt x="49031" y="20598"/>
                  </a:cubicBezTo>
                  <a:cubicBezTo>
                    <a:pt x="49031" y="20360"/>
                    <a:pt x="48828" y="20170"/>
                    <a:pt x="48602" y="20170"/>
                  </a:cubicBezTo>
                  <a:close/>
                  <a:moveTo>
                    <a:pt x="50293" y="20170"/>
                  </a:moveTo>
                  <a:cubicBezTo>
                    <a:pt x="50055" y="20170"/>
                    <a:pt x="49864" y="20360"/>
                    <a:pt x="49864" y="20598"/>
                  </a:cubicBezTo>
                  <a:cubicBezTo>
                    <a:pt x="49864" y="20824"/>
                    <a:pt x="50055" y="21015"/>
                    <a:pt x="50293" y="21015"/>
                  </a:cubicBezTo>
                  <a:cubicBezTo>
                    <a:pt x="50531" y="21015"/>
                    <a:pt x="50709" y="20824"/>
                    <a:pt x="50709" y="20598"/>
                  </a:cubicBezTo>
                  <a:cubicBezTo>
                    <a:pt x="50709" y="20360"/>
                    <a:pt x="50531" y="20170"/>
                    <a:pt x="50293" y="20170"/>
                  </a:cubicBezTo>
                  <a:close/>
                  <a:moveTo>
                    <a:pt x="51983" y="20170"/>
                  </a:moveTo>
                  <a:cubicBezTo>
                    <a:pt x="51745" y="20170"/>
                    <a:pt x="51555" y="20360"/>
                    <a:pt x="51555" y="20598"/>
                  </a:cubicBezTo>
                  <a:cubicBezTo>
                    <a:pt x="51555" y="20824"/>
                    <a:pt x="51745" y="21015"/>
                    <a:pt x="51983" y="21015"/>
                  </a:cubicBezTo>
                  <a:cubicBezTo>
                    <a:pt x="52210" y="21015"/>
                    <a:pt x="52400" y="20824"/>
                    <a:pt x="52400" y="20598"/>
                  </a:cubicBezTo>
                  <a:cubicBezTo>
                    <a:pt x="52400" y="20360"/>
                    <a:pt x="52210" y="20170"/>
                    <a:pt x="51983" y="20170"/>
                  </a:cubicBezTo>
                  <a:close/>
                  <a:moveTo>
                    <a:pt x="53674" y="20170"/>
                  </a:moveTo>
                  <a:cubicBezTo>
                    <a:pt x="53436" y="20170"/>
                    <a:pt x="53245" y="20360"/>
                    <a:pt x="53245" y="20598"/>
                  </a:cubicBezTo>
                  <a:cubicBezTo>
                    <a:pt x="53245" y="20824"/>
                    <a:pt x="53436" y="21015"/>
                    <a:pt x="53674" y="21015"/>
                  </a:cubicBezTo>
                  <a:cubicBezTo>
                    <a:pt x="53900" y="21015"/>
                    <a:pt x="54091" y="20824"/>
                    <a:pt x="54091" y="20598"/>
                  </a:cubicBezTo>
                  <a:cubicBezTo>
                    <a:pt x="54091" y="20360"/>
                    <a:pt x="53900" y="20170"/>
                    <a:pt x="53674" y="20170"/>
                  </a:cubicBezTo>
                  <a:close/>
                  <a:moveTo>
                    <a:pt x="55365" y="20170"/>
                  </a:moveTo>
                  <a:cubicBezTo>
                    <a:pt x="55127" y="20170"/>
                    <a:pt x="54936" y="20360"/>
                    <a:pt x="54936" y="20598"/>
                  </a:cubicBezTo>
                  <a:cubicBezTo>
                    <a:pt x="54936" y="20824"/>
                    <a:pt x="55127" y="21015"/>
                    <a:pt x="55365" y="21015"/>
                  </a:cubicBezTo>
                  <a:cubicBezTo>
                    <a:pt x="55591" y="21015"/>
                    <a:pt x="55781" y="20824"/>
                    <a:pt x="55781" y="20598"/>
                  </a:cubicBezTo>
                  <a:cubicBezTo>
                    <a:pt x="55781" y="20360"/>
                    <a:pt x="55591" y="20170"/>
                    <a:pt x="55365" y="20170"/>
                  </a:cubicBezTo>
                  <a:close/>
                  <a:moveTo>
                    <a:pt x="57055" y="20170"/>
                  </a:moveTo>
                  <a:cubicBezTo>
                    <a:pt x="56817" y="20170"/>
                    <a:pt x="56627" y="20360"/>
                    <a:pt x="56627" y="20598"/>
                  </a:cubicBezTo>
                  <a:cubicBezTo>
                    <a:pt x="56627" y="20824"/>
                    <a:pt x="56817" y="21015"/>
                    <a:pt x="57055" y="21015"/>
                  </a:cubicBezTo>
                  <a:cubicBezTo>
                    <a:pt x="57282" y="21015"/>
                    <a:pt x="57472" y="20824"/>
                    <a:pt x="57472" y="20598"/>
                  </a:cubicBezTo>
                  <a:cubicBezTo>
                    <a:pt x="57472" y="20360"/>
                    <a:pt x="57282" y="20170"/>
                    <a:pt x="57055" y="201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6"/>
            <p:cNvSpPr/>
            <p:nvPr/>
          </p:nvSpPr>
          <p:spPr>
            <a:xfrm>
              <a:off x="5686855" y="3652069"/>
              <a:ext cx="45572" cy="52744"/>
            </a:xfrm>
            <a:custGeom>
              <a:avLst/>
              <a:gdLst/>
              <a:ahLst/>
              <a:cxnLst/>
              <a:rect l="l" t="t" r="r" b="b"/>
              <a:pathLst>
                <a:path w="2192" h="2537" extrusionOk="0">
                  <a:moveTo>
                    <a:pt x="1" y="0"/>
                  </a:moveTo>
                  <a:lnTo>
                    <a:pt x="1" y="2536"/>
                  </a:lnTo>
                  <a:lnTo>
                    <a:pt x="2192" y="1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36"/>
          <p:cNvGrpSpPr/>
          <p:nvPr/>
        </p:nvGrpSpPr>
        <p:grpSpPr>
          <a:xfrm>
            <a:off x="4319006" y="4184122"/>
            <a:ext cx="3553949" cy="1692559"/>
            <a:chOff x="3688988" y="1458800"/>
            <a:chExt cx="1766025" cy="1310300"/>
          </a:xfrm>
        </p:grpSpPr>
        <p:sp>
          <p:nvSpPr>
            <p:cNvPr id="236" name="Google Shape;236;p36"/>
            <p:cNvSpPr/>
            <p:nvPr/>
          </p:nvSpPr>
          <p:spPr>
            <a:xfrm>
              <a:off x="4574513" y="1969875"/>
              <a:ext cx="880500" cy="799225"/>
            </a:xfrm>
            <a:custGeom>
              <a:avLst/>
              <a:gdLst/>
              <a:ahLst/>
              <a:cxnLst/>
              <a:rect l="l" t="t" r="r" b="b"/>
              <a:pathLst>
                <a:path w="35220" h="31969" extrusionOk="0">
                  <a:moveTo>
                    <a:pt x="35219" y="0"/>
                  </a:moveTo>
                  <a:lnTo>
                    <a:pt x="36" y="20455"/>
                  </a:lnTo>
                  <a:lnTo>
                    <a:pt x="1" y="31969"/>
                  </a:lnTo>
                  <a:lnTo>
                    <a:pt x="35184" y="11514"/>
                  </a:lnTo>
                  <a:lnTo>
                    <a:pt x="35219" y="0"/>
                  </a:lnTo>
                  <a:close/>
                </a:path>
              </a:pathLst>
            </a:custGeom>
            <a:solidFill>
              <a:srgbClr val="ABC8F8"/>
            </a:solidFill>
            <a:ln w="9525" cap="flat" cmpd="sng">
              <a:solidFill>
                <a:srgbClr val="ABC8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>
              <a:off x="3688988" y="1969875"/>
              <a:ext cx="886450" cy="799225"/>
            </a:xfrm>
            <a:custGeom>
              <a:avLst/>
              <a:gdLst/>
              <a:ahLst/>
              <a:cxnLst/>
              <a:rect l="l" t="t" r="r" b="b"/>
              <a:pathLst>
                <a:path w="35458" h="31969" extrusionOk="0">
                  <a:moveTo>
                    <a:pt x="36" y="0"/>
                  </a:moveTo>
                  <a:lnTo>
                    <a:pt x="1" y="11514"/>
                  </a:lnTo>
                  <a:lnTo>
                    <a:pt x="35422" y="31969"/>
                  </a:lnTo>
                  <a:lnTo>
                    <a:pt x="35457" y="2045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567BB7"/>
            </a:solidFill>
            <a:ln w="9525" cap="flat" cmpd="sng">
              <a:solidFill>
                <a:srgbClr val="567B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6"/>
            <p:cNvSpPr/>
            <p:nvPr/>
          </p:nvSpPr>
          <p:spPr>
            <a:xfrm>
              <a:off x="3689888" y="1458800"/>
              <a:ext cx="1765125" cy="1022475"/>
            </a:xfrm>
            <a:custGeom>
              <a:avLst/>
              <a:gdLst/>
              <a:ahLst/>
              <a:cxnLst/>
              <a:rect l="l" t="t" r="r" b="b"/>
              <a:pathLst>
                <a:path w="70605" h="40899" extrusionOk="0">
                  <a:moveTo>
                    <a:pt x="35183" y="0"/>
                  </a:moveTo>
                  <a:lnTo>
                    <a:pt x="0" y="20443"/>
                  </a:lnTo>
                  <a:lnTo>
                    <a:pt x="35421" y="40898"/>
                  </a:lnTo>
                  <a:lnTo>
                    <a:pt x="70604" y="20443"/>
                  </a:lnTo>
                  <a:lnTo>
                    <a:pt x="35183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36"/>
          <p:cNvGrpSpPr/>
          <p:nvPr/>
        </p:nvGrpSpPr>
        <p:grpSpPr>
          <a:xfrm>
            <a:off x="7669784" y="3936057"/>
            <a:ext cx="1679345" cy="606010"/>
            <a:chOff x="4472918" y="3250306"/>
            <a:chExt cx="1259509" cy="454507"/>
          </a:xfrm>
        </p:grpSpPr>
        <p:sp>
          <p:nvSpPr>
            <p:cNvPr id="240" name="Google Shape;240;p36"/>
            <p:cNvSpPr/>
            <p:nvPr/>
          </p:nvSpPr>
          <p:spPr>
            <a:xfrm>
              <a:off x="4472918" y="3250306"/>
              <a:ext cx="1194864" cy="436902"/>
            </a:xfrm>
            <a:custGeom>
              <a:avLst/>
              <a:gdLst/>
              <a:ahLst/>
              <a:cxnLst/>
              <a:rect l="l" t="t" r="r" b="b"/>
              <a:pathLst>
                <a:path w="57473" h="21015" extrusionOk="0">
                  <a:moveTo>
                    <a:pt x="417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5" y="846"/>
                    <a:pt x="846" y="655"/>
                    <a:pt x="846" y="417"/>
                  </a:cubicBezTo>
                  <a:cubicBezTo>
                    <a:pt x="846" y="191"/>
                    <a:pt x="655" y="0"/>
                    <a:pt x="417" y="0"/>
                  </a:cubicBezTo>
                  <a:close/>
                  <a:moveTo>
                    <a:pt x="2108" y="0"/>
                  </a:moveTo>
                  <a:cubicBezTo>
                    <a:pt x="1870" y="0"/>
                    <a:pt x="1691" y="191"/>
                    <a:pt x="1691" y="417"/>
                  </a:cubicBezTo>
                  <a:cubicBezTo>
                    <a:pt x="1691" y="655"/>
                    <a:pt x="1870" y="846"/>
                    <a:pt x="2108" y="846"/>
                  </a:cubicBezTo>
                  <a:cubicBezTo>
                    <a:pt x="2346" y="846"/>
                    <a:pt x="2537" y="655"/>
                    <a:pt x="2537" y="417"/>
                  </a:cubicBezTo>
                  <a:cubicBezTo>
                    <a:pt x="2537" y="191"/>
                    <a:pt x="2346" y="0"/>
                    <a:pt x="2108" y="0"/>
                  </a:cubicBezTo>
                  <a:close/>
                  <a:moveTo>
                    <a:pt x="3799" y="0"/>
                  </a:moveTo>
                  <a:cubicBezTo>
                    <a:pt x="3561" y="0"/>
                    <a:pt x="3382" y="191"/>
                    <a:pt x="3382" y="417"/>
                  </a:cubicBezTo>
                  <a:cubicBezTo>
                    <a:pt x="3382" y="655"/>
                    <a:pt x="3561" y="846"/>
                    <a:pt x="3799" y="846"/>
                  </a:cubicBezTo>
                  <a:cubicBezTo>
                    <a:pt x="4037" y="846"/>
                    <a:pt x="4227" y="655"/>
                    <a:pt x="4227" y="417"/>
                  </a:cubicBezTo>
                  <a:cubicBezTo>
                    <a:pt x="4227" y="191"/>
                    <a:pt x="4037" y="0"/>
                    <a:pt x="3799" y="0"/>
                  </a:cubicBezTo>
                  <a:close/>
                  <a:moveTo>
                    <a:pt x="5489" y="0"/>
                  </a:moveTo>
                  <a:cubicBezTo>
                    <a:pt x="5251" y="0"/>
                    <a:pt x="5061" y="191"/>
                    <a:pt x="5061" y="417"/>
                  </a:cubicBezTo>
                  <a:cubicBezTo>
                    <a:pt x="5061" y="655"/>
                    <a:pt x="5251" y="846"/>
                    <a:pt x="5489" y="846"/>
                  </a:cubicBezTo>
                  <a:cubicBezTo>
                    <a:pt x="5728" y="846"/>
                    <a:pt x="5918" y="655"/>
                    <a:pt x="5918" y="417"/>
                  </a:cubicBezTo>
                  <a:cubicBezTo>
                    <a:pt x="5918" y="191"/>
                    <a:pt x="5728" y="0"/>
                    <a:pt x="5489" y="0"/>
                  </a:cubicBezTo>
                  <a:close/>
                  <a:moveTo>
                    <a:pt x="7180" y="0"/>
                  </a:moveTo>
                  <a:cubicBezTo>
                    <a:pt x="6942" y="0"/>
                    <a:pt x="6751" y="191"/>
                    <a:pt x="6751" y="417"/>
                  </a:cubicBezTo>
                  <a:cubicBezTo>
                    <a:pt x="6751" y="655"/>
                    <a:pt x="6942" y="846"/>
                    <a:pt x="7180" y="846"/>
                  </a:cubicBezTo>
                  <a:cubicBezTo>
                    <a:pt x="7418" y="846"/>
                    <a:pt x="7609" y="655"/>
                    <a:pt x="7609" y="417"/>
                  </a:cubicBezTo>
                  <a:cubicBezTo>
                    <a:pt x="7609" y="191"/>
                    <a:pt x="7418" y="0"/>
                    <a:pt x="7180" y="0"/>
                  </a:cubicBezTo>
                  <a:close/>
                  <a:moveTo>
                    <a:pt x="8871" y="0"/>
                  </a:moveTo>
                  <a:cubicBezTo>
                    <a:pt x="8633" y="0"/>
                    <a:pt x="8442" y="191"/>
                    <a:pt x="8442" y="417"/>
                  </a:cubicBezTo>
                  <a:cubicBezTo>
                    <a:pt x="8442" y="655"/>
                    <a:pt x="8633" y="846"/>
                    <a:pt x="8871" y="846"/>
                  </a:cubicBezTo>
                  <a:cubicBezTo>
                    <a:pt x="9109" y="846"/>
                    <a:pt x="9299" y="655"/>
                    <a:pt x="9299" y="417"/>
                  </a:cubicBezTo>
                  <a:cubicBezTo>
                    <a:pt x="9299" y="191"/>
                    <a:pt x="9109" y="0"/>
                    <a:pt x="8871" y="0"/>
                  </a:cubicBezTo>
                  <a:close/>
                  <a:moveTo>
                    <a:pt x="10561" y="0"/>
                  </a:moveTo>
                  <a:cubicBezTo>
                    <a:pt x="10323" y="0"/>
                    <a:pt x="10133" y="191"/>
                    <a:pt x="10133" y="417"/>
                  </a:cubicBezTo>
                  <a:cubicBezTo>
                    <a:pt x="10133" y="655"/>
                    <a:pt x="10323" y="846"/>
                    <a:pt x="10561" y="846"/>
                  </a:cubicBezTo>
                  <a:cubicBezTo>
                    <a:pt x="10800" y="846"/>
                    <a:pt x="10990" y="655"/>
                    <a:pt x="10990" y="417"/>
                  </a:cubicBezTo>
                  <a:cubicBezTo>
                    <a:pt x="10990" y="191"/>
                    <a:pt x="10788" y="0"/>
                    <a:pt x="10561" y="0"/>
                  </a:cubicBezTo>
                  <a:close/>
                  <a:moveTo>
                    <a:pt x="12252" y="0"/>
                  </a:moveTo>
                  <a:cubicBezTo>
                    <a:pt x="12014" y="0"/>
                    <a:pt x="11824" y="191"/>
                    <a:pt x="11824" y="417"/>
                  </a:cubicBezTo>
                  <a:cubicBezTo>
                    <a:pt x="11824" y="655"/>
                    <a:pt x="12014" y="846"/>
                    <a:pt x="12252" y="846"/>
                  </a:cubicBezTo>
                  <a:cubicBezTo>
                    <a:pt x="12490" y="846"/>
                    <a:pt x="12681" y="655"/>
                    <a:pt x="12681" y="417"/>
                  </a:cubicBezTo>
                  <a:cubicBezTo>
                    <a:pt x="12681" y="191"/>
                    <a:pt x="12478" y="0"/>
                    <a:pt x="12252" y="0"/>
                  </a:cubicBezTo>
                  <a:close/>
                  <a:moveTo>
                    <a:pt x="13943" y="0"/>
                  </a:moveTo>
                  <a:cubicBezTo>
                    <a:pt x="13705" y="0"/>
                    <a:pt x="13514" y="191"/>
                    <a:pt x="13514" y="417"/>
                  </a:cubicBezTo>
                  <a:cubicBezTo>
                    <a:pt x="13514" y="655"/>
                    <a:pt x="13705" y="846"/>
                    <a:pt x="13943" y="846"/>
                  </a:cubicBezTo>
                  <a:cubicBezTo>
                    <a:pt x="14169" y="846"/>
                    <a:pt x="14360" y="655"/>
                    <a:pt x="14360" y="417"/>
                  </a:cubicBezTo>
                  <a:cubicBezTo>
                    <a:pt x="14360" y="191"/>
                    <a:pt x="14169" y="0"/>
                    <a:pt x="13943" y="0"/>
                  </a:cubicBezTo>
                  <a:close/>
                  <a:moveTo>
                    <a:pt x="15634" y="0"/>
                  </a:moveTo>
                  <a:cubicBezTo>
                    <a:pt x="15395" y="0"/>
                    <a:pt x="15205" y="191"/>
                    <a:pt x="15205" y="417"/>
                  </a:cubicBezTo>
                  <a:cubicBezTo>
                    <a:pt x="15205" y="655"/>
                    <a:pt x="15395" y="846"/>
                    <a:pt x="15634" y="846"/>
                  </a:cubicBezTo>
                  <a:cubicBezTo>
                    <a:pt x="15860" y="846"/>
                    <a:pt x="16050" y="655"/>
                    <a:pt x="16050" y="417"/>
                  </a:cubicBezTo>
                  <a:cubicBezTo>
                    <a:pt x="16050" y="191"/>
                    <a:pt x="15860" y="0"/>
                    <a:pt x="15634" y="0"/>
                  </a:cubicBezTo>
                  <a:close/>
                  <a:moveTo>
                    <a:pt x="17324" y="0"/>
                  </a:moveTo>
                  <a:cubicBezTo>
                    <a:pt x="17086" y="0"/>
                    <a:pt x="16896" y="191"/>
                    <a:pt x="16896" y="417"/>
                  </a:cubicBezTo>
                  <a:cubicBezTo>
                    <a:pt x="16896" y="655"/>
                    <a:pt x="17086" y="846"/>
                    <a:pt x="17312" y="846"/>
                  </a:cubicBezTo>
                  <a:lnTo>
                    <a:pt x="17324" y="846"/>
                  </a:lnTo>
                  <a:cubicBezTo>
                    <a:pt x="17550" y="846"/>
                    <a:pt x="17741" y="655"/>
                    <a:pt x="17741" y="429"/>
                  </a:cubicBezTo>
                  <a:cubicBezTo>
                    <a:pt x="17741" y="191"/>
                    <a:pt x="17550" y="0"/>
                    <a:pt x="17324" y="0"/>
                  </a:cubicBezTo>
                  <a:close/>
                  <a:moveTo>
                    <a:pt x="19000" y="170"/>
                  </a:moveTo>
                  <a:cubicBezTo>
                    <a:pt x="18798" y="170"/>
                    <a:pt x="18628" y="314"/>
                    <a:pt x="18586" y="512"/>
                  </a:cubicBezTo>
                  <a:cubicBezTo>
                    <a:pt x="18539" y="739"/>
                    <a:pt x="18682" y="965"/>
                    <a:pt x="18920" y="1012"/>
                  </a:cubicBezTo>
                  <a:cubicBezTo>
                    <a:pt x="18936" y="1012"/>
                    <a:pt x="18951" y="1018"/>
                    <a:pt x="18971" y="1018"/>
                  </a:cubicBezTo>
                  <a:cubicBezTo>
                    <a:pt x="18981" y="1018"/>
                    <a:pt x="18991" y="1016"/>
                    <a:pt x="19003" y="1012"/>
                  </a:cubicBezTo>
                  <a:cubicBezTo>
                    <a:pt x="19194" y="1012"/>
                    <a:pt x="19372" y="882"/>
                    <a:pt x="19408" y="679"/>
                  </a:cubicBezTo>
                  <a:cubicBezTo>
                    <a:pt x="19455" y="453"/>
                    <a:pt x="19313" y="227"/>
                    <a:pt x="19086" y="179"/>
                  </a:cubicBezTo>
                  <a:cubicBezTo>
                    <a:pt x="19057" y="173"/>
                    <a:pt x="19028" y="170"/>
                    <a:pt x="19000" y="170"/>
                  </a:cubicBezTo>
                  <a:close/>
                  <a:moveTo>
                    <a:pt x="20618" y="661"/>
                  </a:moveTo>
                  <a:cubicBezTo>
                    <a:pt x="20451" y="661"/>
                    <a:pt x="20290" y="757"/>
                    <a:pt x="20217" y="929"/>
                  </a:cubicBezTo>
                  <a:cubicBezTo>
                    <a:pt x="20134" y="1143"/>
                    <a:pt x="20229" y="1393"/>
                    <a:pt x="20444" y="1477"/>
                  </a:cubicBezTo>
                  <a:cubicBezTo>
                    <a:pt x="20503" y="1501"/>
                    <a:pt x="20563" y="1513"/>
                    <a:pt x="20610" y="1513"/>
                  </a:cubicBezTo>
                  <a:cubicBezTo>
                    <a:pt x="20777" y="1513"/>
                    <a:pt x="20932" y="1417"/>
                    <a:pt x="21003" y="1251"/>
                  </a:cubicBezTo>
                  <a:cubicBezTo>
                    <a:pt x="21099" y="1036"/>
                    <a:pt x="20991" y="786"/>
                    <a:pt x="20777" y="691"/>
                  </a:cubicBezTo>
                  <a:cubicBezTo>
                    <a:pt x="20725" y="671"/>
                    <a:pt x="20672" y="661"/>
                    <a:pt x="20618" y="661"/>
                  </a:cubicBezTo>
                  <a:close/>
                  <a:moveTo>
                    <a:pt x="22101" y="1454"/>
                  </a:moveTo>
                  <a:cubicBezTo>
                    <a:pt x="21961" y="1454"/>
                    <a:pt x="21825" y="1522"/>
                    <a:pt x="21741" y="1644"/>
                  </a:cubicBezTo>
                  <a:cubicBezTo>
                    <a:pt x="21622" y="1846"/>
                    <a:pt x="21670" y="2108"/>
                    <a:pt x="21872" y="2239"/>
                  </a:cubicBezTo>
                  <a:lnTo>
                    <a:pt x="21861" y="2239"/>
                  </a:lnTo>
                  <a:cubicBezTo>
                    <a:pt x="21944" y="2286"/>
                    <a:pt x="22015" y="2298"/>
                    <a:pt x="22099" y="2298"/>
                  </a:cubicBezTo>
                  <a:cubicBezTo>
                    <a:pt x="22242" y="2298"/>
                    <a:pt x="22372" y="2239"/>
                    <a:pt x="22456" y="2120"/>
                  </a:cubicBezTo>
                  <a:cubicBezTo>
                    <a:pt x="22587" y="1917"/>
                    <a:pt x="22527" y="1655"/>
                    <a:pt x="22337" y="1524"/>
                  </a:cubicBezTo>
                  <a:cubicBezTo>
                    <a:pt x="22263" y="1477"/>
                    <a:pt x="22181" y="1454"/>
                    <a:pt x="22101" y="1454"/>
                  </a:cubicBezTo>
                  <a:close/>
                  <a:moveTo>
                    <a:pt x="23408" y="2519"/>
                  </a:moveTo>
                  <a:cubicBezTo>
                    <a:pt x="23301" y="2519"/>
                    <a:pt x="23194" y="2560"/>
                    <a:pt x="23111" y="2644"/>
                  </a:cubicBezTo>
                  <a:cubicBezTo>
                    <a:pt x="22944" y="2810"/>
                    <a:pt x="22944" y="3084"/>
                    <a:pt x="23111" y="3251"/>
                  </a:cubicBezTo>
                  <a:cubicBezTo>
                    <a:pt x="23194" y="3322"/>
                    <a:pt x="23301" y="3370"/>
                    <a:pt x="23408" y="3370"/>
                  </a:cubicBezTo>
                  <a:cubicBezTo>
                    <a:pt x="23515" y="3370"/>
                    <a:pt x="23635" y="3322"/>
                    <a:pt x="23718" y="3239"/>
                  </a:cubicBezTo>
                  <a:cubicBezTo>
                    <a:pt x="23873" y="3072"/>
                    <a:pt x="23873" y="2810"/>
                    <a:pt x="23706" y="2644"/>
                  </a:cubicBezTo>
                  <a:cubicBezTo>
                    <a:pt x="23623" y="2560"/>
                    <a:pt x="23515" y="2519"/>
                    <a:pt x="23408" y="2519"/>
                  </a:cubicBezTo>
                  <a:close/>
                  <a:moveTo>
                    <a:pt x="24489" y="3809"/>
                  </a:moveTo>
                  <a:cubicBezTo>
                    <a:pt x="24407" y="3809"/>
                    <a:pt x="24325" y="3833"/>
                    <a:pt x="24254" y="3882"/>
                  </a:cubicBezTo>
                  <a:cubicBezTo>
                    <a:pt x="24063" y="4025"/>
                    <a:pt x="24016" y="4287"/>
                    <a:pt x="24147" y="4477"/>
                  </a:cubicBezTo>
                  <a:cubicBezTo>
                    <a:pt x="24230" y="4596"/>
                    <a:pt x="24361" y="4656"/>
                    <a:pt x="24492" y="4656"/>
                  </a:cubicBezTo>
                  <a:cubicBezTo>
                    <a:pt x="24575" y="4656"/>
                    <a:pt x="24658" y="4632"/>
                    <a:pt x="24730" y="4584"/>
                  </a:cubicBezTo>
                  <a:cubicBezTo>
                    <a:pt x="24932" y="4453"/>
                    <a:pt x="24980" y="4191"/>
                    <a:pt x="24849" y="4001"/>
                  </a:cubicBezTo>
                  <a:cubicBezTo>
                    <a:pt x="24760" y="3875"/>
                    <a:pt x="24624" y="3809"/>
                    <a:pt x="24489" y="3809"/>
                  </a:cubicBezTo>
                  <a:close/>
                  <a:moveTo>
                    <a:pt x="25311" y="5288"/>
                  </a:moveTo>
                  <a:cubicBezTo>
                    <a:pt x="25256" y="5288"/>
                    <a:pt x="25200" y="5299"/>
                    <a:pt x="25147" y="5323"/>
                  </a:cubicBezTo>
                  <a:cubicBezTo>
                    <a:pt x="24920" y="5418"/>
                    <a:pt x="24825" y="5668"/>
                    <a:pt x="24920" y="5882"/>
                  </a:cubicBezTo>
                  <a:cubicBezTo>
                    <a:pt x="24992" y="6037"/>
                    <a:pt x="25147" y="6144"/>
                    <a:pt x="25313" y="6144"/>
                  </a:cubicBezTo>
                  <a:cubicBezTo>
                    <a:pt x="25361" y="6144"/>
                    <a:pt x="25420" y="6132"/>
                    <a:pt x="25480" y="6108"/>
                  </a:cubicBezTo>
                  <a:cubicBezTo>
                    <a:pt x="25694" y="6013"/>
                    <a:pt x="25790" y="5763"/>
                    <a:pt x="25694" y="5549"/>
                  </a:cubicBezTo>
                  <a:cubicBezTo>
                    <a:pt x="25632" y="5388"/>
                    <a:pt x="25476" y="5288"/>
                    <a:pt x="25311" y="5288"/>
                  </a:cubicBezTo>
                  <a:close/>
                  <a:moveTo>
                    <a:pt x="25822" y="6897"/>
                  </a:moveTo>
                  <a:cubicBezTo>
                    <a:pt x="25792" y="6897"/>
                    <a:pt x="25761" y="6900"/>
                    <a:pt x="25730" y="6906"/>
                  </a:cubicBezTo>
                  <a:cubicBezTo>
                    <a:pt x="25504" y="6954"/>
                    <a:pt x="25361" y="7180"/>
                    <a:pt x="25409" y="7406"/>
                  </a:cubicBezTo>
                  <a:cubicBezTo>
                    <a:pt x="25456" y="7609"/>
                    <a:pt x="25635" y="7740"/>
                    <a:pt x="25825" y="7740"/>
                  </a:cubicBezTo>
                  <a:cubicBezTo>
                    <a:pt x="25849" y="7740"/>
                    <a:pt x="25885" y="7740"/>
                    <a:pt x="25921" y="7728"/>
                  </a:cubicBezTo>
                  <a:cubicBezTo>
                    <a:pt x="26147" y="7680"/>
                    <a:pt x="26290" y="7454"/>
                    <a:pt x="26242" y="7228"/>
                  </a:cubicBezTo>
                  <a:cubicBezTo>
                    <a:pt x="26201" y="7031"/>
                    <a:pt x="26024" y="6897"/>
                    <a:pt x="25822" y="6897"/>
                  </a:cubicBezTo>
                  <a:close/>
                  <a:moveTo>
                    <a:pt x="26036" y="8572"/>
                  </a:moveTo>
                  <a:cubicBezTo>
                    <a:pt x="26029" y="8572"/>
                    <a:pt x="26023" y="8573"/>
                    <a:pt x="26016" y="8573"/>
                  </a:cubicBezTo>
                  <a:cubicBezTo>
                    <a:pt x="25778" y="8573"/>
                    <a:pt x="25587" y="8763"/>
                    <a:pt x="25599" y="9002"/>
                  </a:cubicBezTo>
                  <a:cubicBezTo>
                    <a:pt x="25599" y="9240"/>
                    <a:pt x="25790" y="9418"/>
                    <a:pt x="26016" y="9418"/>
                  </a:cubicBezTo>
                  <a:lnTo>
                    <a:pt x="26028" y="9418"/>
                  </a:lnTo>
                  <a:cubicBezTo>
                    <a:pt x="26266" y="9418"/>
                    <a:pt x="26444" y="9216"/>
                    <a:pt x="26444" y="8990"/>
                  </a:cubicBezTo>
                  <a:cubicBezTo>
                    <a:pt x="26444" y="8759"/>
                    <a:pt x="26254" y="8572"/>
                    <a:pt x="26036" y="8572"/>
                  </a:cubicBezTo>
                  <a:close/>
                  <a:moveTo>
                    <a:pt x="26028" y="10264"/>
                  </a:moveTo>
                  <a:cubicBezTo>
                    <a:pt x="25790" y="10264"/>
                    <a:pt x="25599" y="10454"/>
                    <a:pt x="25599" y="10680"/>
                  </a:cubicBezTo>
                  <a:cubicBezTo>
                    <a:pt x="25599" y="10918"/>
                    <a:pt x="25790" y="11109"/>
                    <a:pt x="26028" y="11109"/>
                  </a:cubicBezTo>
                  <a:cubicBezTo>
                    <a:pt x="26254" y="11109"/>
                    <a:pt x="26444" y="10918"/>
                    <a:pt x="26444" y="10680"/>
                  </a:cubicBezTo>
                  <a:cubicBezTo>
                    <a:pt x="26444" y="10454"/>
                    <a:pt x="26254" y="10264"/>
                    <a:pt x="26028" y="10264"/>
                  </a:cubicBezTo>
                  <a:close/>
                  <a:moveTo>
                    <a:pt x="26058" y="11952"/>
                  </a:moveTo>
                  <a:cubicBezTo>
                    <a:pt x="26044" y="11952"/>
                    <a:pt x="26030" y="11953"/>
                    <a:pt x="26016" y="11954"/>
                  </a:cubicBezTo>
                  <a:cubicBezTo>
                    <a:pt x="25778" y="11966"/>
                    <a:pt x="25599" y="12169"/>
                    <a:pt x="25623" y="12395"/>
                  </a:cubicBezTo>
                  <a:cubicBezTo>
                    <a:pt x="25635" y="12621"/>
                    <a:pt x="25813" y="12800"/>
                    <a:pt x="26040" y="12800"/>
                  </a:cubicBezTo>
                  <a:lnTo>
                    <a:pt x="26063" y="12800"/>
                  </a:lnTo>
                  <a:cubicBezTo>
                    <a:pt x="26302" y="12788"/>
                    <a:pt x="26480" y="12585"/>
                    <a:pt x="26468" y="12347"/>
                  </a:cubicBezTo>
                  <a:cubicBezTo>
                    <a:pt x="26446" y="12123"/>
                    <a:pt x="26276" y="11952"/>
                    <a:pt x="26058" y="11952"/>
                  </a:cubicBezTo>
                  <a:close/>
                  <a:moveTo>
                    <a:pt x="26305" y="13619"/>
                  </a:moveTo>
                  <a:cubicBezTo>
                    <a:pt x="26268" y="13619"/>
                    <a:pt x="26231" y="13623"/>
                    <a:pt x="26194" y="13633"/>
                  </a:cubicBezTo>
                  <a:cubicBezTo>
                    <a:pt x="25968" y="13693"/>
                    <a:pt x="25837" y="13919"/>
                    <a:pt x="25897" y="14145"/>
                  </a:cubicBezTo>
                  <a:cubicBezTo>
                    <a:pt x="25944" y="14336"/>
                    <a:pt x="26111" y="14467"/>
                    <a:pt x="26302" y="14467"/>
                  </a:cubicBezTo>
                  <a:cubicBezTo>
                    <a:pt x="26337" y="14467"/>
                    <a:pt x="26373" y="14455"/>
                    <a:pt x="26409" y="14455"/>
                  </a:cubicBezTo>
                  <a:cubicBezTo>
                    <a:pt x="26635" y="14395"/>
                    <a:pt x="26778" y="14157"/>
                    <a:pt x="26718" y="13931"/>
                  </a:cubicBezTo>
                  <a:cubicBezTo>
                    <a:pt x="26668" y="13741"/>
                    <a:pt x="26493" y="13619"/>
                    <a:pt x="26305" y="13619"/>
                  </a:cubicBezTo>
                  <a:close/>
                  <a:moveTo>
                    <a:pt x="26883" y="15201"/>
                  </a:moveTo>
                  <a:cubicBezTo>
                    <a:pt x="26823" y="15201"/>
                    <a:pt x="26762" y="15214"/>
                    <a:pt x="26706" y="15240"/>
                  </a:cubicBezTo>
                  <a:cubicBezTo>
                    <a:pt x="26492" y="15348"/>
                    <a:pt x="26397" y="15598"/>
                    <a:pt x="26504" y="15812"/>
                  </a:cubicBezTo>
                  <a:cubicBezTo>
                    <a:pt x="26575" y="15955"/>
                    <a:pt x="26730" y="16050"/>
                    <a:pt x="26885" y="16050"/>
                  </a:cubicBezTo>
                  <a:cubicBezTo>
                    <a:pt x="26944" y="16050"/>
                    <a:pt x="27016" y="16038"/>
                    <a:pt x="27075" y="16002"/>
                  </a:cubicBezTo>
                  <a:cubicBezTo>
                    <a:pt x="27278" y="15907"/>
                    <a:pt x="27373" y="15645"/>
                    <a:pt x="27266" y="15443"/>
                  </a:cubicBezTo>
                  <a:cubicBezTo>
                    <a:pt x="27197" y="15288"/>
                    <a:pt x="27041" y="15201"/>
                    <a:pt x="26883" y="15201"/>
                  </a:cubicBezTo>
                  <a:close/>
                  <a:moveTo>
                    <a:pt x="27762" y="16641"/>
                  </a:moveTo>
                  <a:cubicBezTo>
                    <a:pt x="27673" y="16641"/>
                    <a:pt x="27582" y="16670"/>
                    <a:pt x="27504" y="16729"/>
                  </a:cubicBezTo>
                  <a:cubicBezTo>
                    <a:pt x="27314" y="16872"/>
                    <a:pt x="27278" y="17134"/>
                    <a:pt x="27421" y="17324"/>
                  </a:cubicBezTo>
                  <a:cubicBezTo>
                    <a:pt x="27504" y="17431"/>
                    <a:pt x="27635" y="17491"/>
                    <a:pt x="27754" y="17491"/>
                  </a:cubicBezTo>
                  <a:cubicBezTo>
                    <a:pt x="27849" y="17491"/>
                    <a:pt x="27933" y="17467"/>
                    <a:pt x="28016" y="17407"/>
                  </a:cubicBezTo>
                  <a:cubicBezTo>
                    <a:pt x="28195" y="17264"/>
                    <a:pt x="28242" y="17003"/>
                    <a:pt x="28099" y="16812"/>
                  </a:cubicBezTo>
                  <a:cubicBezTo>
                    <a:pt x="28015" y="16700"/>
                    <a:pt x="27890" y="16641"/>
                    <a:pt x="27762" y="16641"/>
                  </a:cubicBezTo>
                  <a:close/>
                  <a:moveTo>
                    <a:pt x="28893" y="17894"/>
                  </a:moveTo>
                  <a:cubicBezTo>
                    <a:pt x="28778" y="17894"/>
                    <a:pt x="28664" y="17939"/>
                    <a:pt x="28576" y="18026"/>
                  </a:cubicBezTo>
                  <a:cubicBezTo>
                    <a:pt x="28421" y="18205"/>
                    <a:pt x="28433" y="18467"/>
                    <a:pt x="28611" y="18634"/>
                  </a:cubicBezTo>
                  <a:cubicBezTo>
                    <a:pt x="28695" y="18705"/>
                    <a:pt x="28790" y="18741"/>
                    <a:pt x="28897" y="18741"/>
                  </a:cubicBezTo>
                  <a:cubicBezTo>
                    <a:pt x="29004" y="18741"/>
                    <a:pt x="29123" y="18693"/>
                    <a:pt x="29207" y="18598"/>
                  </a:cubicBezTo>
                  <a:cubicBezTo>
                    <a:pt x="29361" y="18431"/>
                    <a:pt x="29350" y="18157"/>
                    <a:pt x="29183" y="18003"/>
                  </a:cubicBezTo>
                  <a:cubicBezTo>
                    <a:pt x="29099" y="17930"/>
                    <a:pt x="28996" y="17894"/>
                    <a:pt x="28893" y="17894"/>
                  </a:cubicBezTo>
                  <a:close/>
                  <a:moveTo>
                    <a:pt x="30247" y="18901"/>
                  </a:moveTo>
                  <a:cubicBezTo>
                    <a:pt x="30103" y="18901"/>
                    <a:pt x="29963" y="18977"/>
                    <a:pt x="29885" y="19110"/>
                  </a:cubicBezTo>
                  <a:cubicBezTo>
                    <a:pt x="29754" y="19300"/>
                    <a:pt x="29826" y="19562"/>
                    <a:pt x="30028" y="19693"/>
                  </a:cubicBezTo>
                  <a:cubicBezTo>
                    <a:pt x="30100" y="19729"/>
                    <a:pt x="30171" y="19753"/>
                    <a:pt x="30243" y="19753"/>
                  </a:cubicBezTo>
                  <a:cubicBezTo>
                    <a:pt x="30385" y="19753"/>
                    <a:pt x="30528" y="19681"/>
                    <a:pt x="30612" y="19550"/>
                  </a:cubicBezTo>
                  <a:cubicBezTo>
                    <a:pt x="30731" y="19348"/>
                    <a:pt x="30671" y="19086"/>
                    <a:pt x="30469" y="18967"/>
                  </a:cubicBezTo>
                  <a:cubicBezTo>
                    <a:pt x="30399" y="18922"/>
                    <a:pt x="30322" y="18901"/>
                    <a:pt x="30247" y="18901"/>
                  </a:cubicBezTo>
                  <a:close/>
                  <a:moveTo>
                    <a:pt x="31766" y="19631"/>
                  </a:moveTo>
                  <a:cubicBezTo>
                    <a:pt x="31594" y="19631"/>
                    <a:pt x="31427" y="19740"/>
                    <a:pt x="31362" y="19908"/>
                  </a:cubicBezTo>
                  <a:cubicBezTo>
                    <a:pt x="31290" y="20134"/>
                    <a:pt x="31397" y="20372"/>
                    <a:pt x="31612" y="20455"/>
                  </a:cubicBezTo>
                  <a:cubicBezTo>
                    <a:pt x="31671" y="20479"/>
                    <a:pt x="31719" y="20479"/>
                    <a:pt x="31767" y="20479"/>
                  </a:cubicBezTo>
                  <a:cubicBezTo>
                    <a:pt x="31933" y="20479"/>
                    <a:pt x="32100" y="20372"/>
                    <a:pt x="32159" y="20205"/>
                  </a:cubicBezTo>
                  <a:cubicBezTo>
                    <a:pt x="32243" y="19979"/>
                    <a:pt x="32136" y="19741"/>
                    <a:pt x="31909" y="19658"/>
                  </a:cubicBezTo>
                  <a:cubicBezTo>
                    <a:pt x="31863" y="19639"/>
                    <a:pt x="31814" y="19631"/>
                    <a:pt x="31766" y="19631"/>
                  </a:cubicBezTo>
                  <a:close/>
                  <a:moveTo>
                    <a:pt x="33392" y="20057"/>
                  </a:moveTo>
                  <a:cubicBezTo>
                    <a:pt x="33191" y="20057"/>
                    <a:pt x="33013" y="20204"/>
                    <a:pt x="32981" y="20420"/>
                  </a:cubicBezTo>
                  <a:cubicBezTo>
                    <a:pt x="32945" y="20646"/>
                    <a:pt x="33100" y="20872"/>
                    <a:pt x="33326" y="20908"/>
                  </a:cubicBezTo>
                  <a:lnTo>
                    <a:pt x="33398" y="20908"/>
                  </a:lnTo>
                  <a:cubicBezTo>
                    <a:pt x="33600" y="20908"/>
                    <a:pt x="33779" y="20765"/>
                    <a:pt x="33814" y="20551"/>
                  </a:cubicBezTo>
                  <a:cubicBezTo>
                    <a:pt x="33850" y="20324"/>
                    <a:pt x="33695" y="20098"/>
                    <a:pt x="33457" y="20062"/>
                  </a:cubicBezTo>
                  <a:cubicBezTo>
                    <a:pt x="33435" y="20059"/>
                    <a:pt x="33414" y="20057"/>
                    <a:pt x="33392" y="20057"/>
                  </a:cubicBezTo>
                  <a:close/>
                  <a:moveTo>
                    <a:pt x="35076" y="20170"/>
                  </a:moveTo>
                  <a:cubicBezTo>
                    <a:pt x="34850" y="20170"/>
                    <a:pt x="34660" y="20360"/>
                    <a:pt x="34660" y="20598"/>
                  </a:cubicBezTo>
                  <a:cubicBezTo>
                    <a:pt x="34660" y="20824"/>
                    <a:pt x="34850" y="21015"/>
                    <a:pt x="35076" y="21015"/>
                  </a:cubicBezTo>
                  <a:cubicBezTo>
                    <a:pt x="35315" y="21015"/>
                    <a:pt x="35505" y="20824"/>
                    <a:pt x="35505" y="20598"/>
                  </a:cubicBezTo>
                  <a:cubicBezTo>
                    <a:pt x="35505" y="20360"/>
                    <a:pt x="35315" y="20170"/>
                    <a:pt x="35076" y="20170"/>
                  </a:cubicBezTo>
                  <a:close/>
                  <a:moveTo>
                    <a:pt x="36767" y="20170"/>
                  </a:moveTo>
                  <a:cubicBezTo>
                    <a:pt x="36541" y="20170"/>
                    <a:pt x="36350" y="20360"/>
                    <a:pt x="36350" y="20598"/>
                  </a:cubicBezTo>
                  <a:cubicBezTo>
                    <a:pt x="36350" y="20824"/>
                    <a:pt x="36541" y="21015"/>
                    <a:pt x="36767" y="21015"/>
                  </a:cubicBezTo>
                  <a:cubicBezTo>
                    <a:pt x="37005" y="21015"/>
                    <a:pt x="37196" y="20824"/>
                    <a:pt x="37196" y="20598"/>
                  </a:cubicBezTo>
                  <a:cubicBezTo>
                    <a:pt x="37196" y="20360"/>
                    <a:pt x="37005" y="20170"/>
                    <a:pt x="36767" y="20170"/>
                  </a:cubicBezTo>
                  <a:close/>
                  <a:moveTo>
                    <a:pt x="38458" y="20170"/>
                  </a:moveTo>
                  <a:cubicBezTo>
                    <a:pt x="38220" y="20170"/>
                    <a:pt x="38029" y="20360"/>
                    <a:pt x="38029" y="20598"/>
                  </a:cubicBezTo>
                  <a:cubicBezTo>
                    <a:pt x="38029" y="20824"/>
                    <a:pt x="38232" y="21015"/>
                    <a:pt x="38458" y="21015"/>
                  </a:cubicBezTo>
                  <a:cubicBezTo>
                    <a:pt x="38696" y="21015"/>
                    <a:pt x="38886" y="20824"/>
                    <a:pt x="38886" y="20598"/>
                  </a:cubicBezTo>
                  <a:cubicBezTo>
                    <a:pt x="38886" y="20360"/>
                    <a:pt x="38696" y="20170"/>
                    <a:pt x="38458" y="20170"/>
                  </a:cubicBezTo>
                  <a:close/>
                  <a:moveTo>
                    <a:pt x="40149" y="20170"/>
                  </a:moveTo>
                  <a:cubicBezTo>
                    <a:pt x="39922" y="20170"/>
                    <a:pt x="39732" y="20360"/>
                    <a:pt x="39732" y="20598"/>
                  </a:cubicBezTo>
                  <a:cubicBezTo>
                    <a:pt x="39732" y="20824"/>
                    <a:pt x="39922" y="21015"/>
                    <a:pt x="40149" y="21015"/>
                  </a:cubicBezTo>
                  <a:cubicBezTo>
                    <a:pt x="40387" y="21015"/>
                    <a:pt x="40577" y="20824"/>
                    <a:pt x="40577" y="20598"/>
                  </a:cubicBezTo>
                  <a:cubicBezTo>
                    <a:pt x="40577" y="20360"/>
                    <a:pt x="40387" y="20170"/>
                    <a:pt x="40149" y="20170"/>
                  </a:cubicBezTo>
                  <a:close/>
                  <a:moveTo>
                    <a:pt x="41839" y="20170"/>
                  </a:moveTo>
                  <a:cubicBezTo>
                    <a:pt x="41601" y="20170"/>
                    <a:pt x="41411" y="20360"/>
                    <a:pt x="41411" y="20598"/>
                  </a:cubicBezTo>
                  <a:cubicBezTo>
                    <a:pt x="41411" y="20824"/>
                    <a:pt x="41601" y="21015"/>
                    <a:pt x="41839" y="21015"/>
                  </a:cubicBezTo>
                  <a:cubicBezTo>
                    <a:pt x="42077" y="21015"/>
                    <a:pt x="42268" y="20824"/>
                    <a:pt x="42268" y="20598"/>
                  </a:cubicBezTo>
                  <a:cubicBezTo>
                    <a:pt x="42268" y="20360"/>
                    <a:pt x="42077" y="20170"/>
                    <a:pt x="41839" y="20170"/>
                  </a:cubicBezTo>
                  <a:close/>
                  <a:moveTo>
                    <a:pt x="43530" y="20170"/>
                  </a:moveTo>
                  <a:cubicBezTo>
                    <a:pt x="43292" y="20170"/>
                    <a:pt x="43101" y="20360"/>
                    <a:pt x="43101" y="20598"/>
                  </a:cubicBezTo>
                  <a:cubicBezTo>
                    <a:pt x="43101" y="20824"/>
                    <a:pt x="43292" y="21015"/>
                    <a:pt x="43530" y="21015"/>
                  </a:cubicBezTo>
                  <a:cubicBezTo>
                    <a:pt x="43768" y="21015"/>
                    <a:pt x="43959" y="20824"/>
                    <a:pt x="43959" y="20598"/>
                  </a:cubicBezTo>
                  <a:cubicBezTo>
                    <a:pt x="43959" y="20360"/>
                    <a:pt x="43768" y="20170"/>
                    <a:pt x="43530" y="20170"/>
                  </a:cubicBezTo>
                  <a:close/>
                  <a:moveTo>
                    <a:pt x="45221" y="20170"/>
                  </a:moveTo>
                  <a:cubicBezTo>
                    <a:pt x="44982" y="20170"/>
                    <a:pt x="44792" y="20360"/>
                    <a:pt x="44792" y="20598"/>
                  </a:cubicBezTo>
                  <a:cubicBezTo>
                    <a:pt x="44792" y="20824"/>
                    <a:pt x="44982" y="21015"/>
                    <a:pt x="45221" y="21015"/>
                  </a:cubicBezTo>
                  <a:cubicBezTo>
                    <a:pt x="45459" y="21015"/>
                    <a:pt x="45649" y="20824"/>
                    <a:pt x="45649" y="20598"/>
                  </a:cubicBezTo>
                  <a:cubicBezTo>
                    <a:pt x="45649" y="20360"/>
                    <a:pt x="45459" y="20170"/>
                    <a:pt x="45221" y="20170"/>
                  </a:cubicBezTo>
                  <a:close/>
                  <a:moveTo>
                    <a:pt x="46911" y="20170"/>
                  </a:moveTo>
                  <a:cubicBezTo>
                    <a:pt x="46673" y="20170"/>
                    <a:pt x="46483" y="20360"/>
                    <a:pt x="46483" y="20598"/>
                  </a:cubicBezTo>
                  <a:cubicBezTo>
                    <a:pt x="46483" y="20824"/>
                    <a:pt x="46673" y="21015"/>
                    <a:pt x="46911" y="21015"/>
                  </a:cubicBezTo>
                  <a:cubicBezTo>
                    <a:pt x="47149" y="21015"/>
                    <a:pt x="47340" y="20824"/>
                    <a:pt x="47340" y="20598"/>
                  </a:cubicBezTo>
                  <a:cubicBezTo>
                    <a:pt x="47340" y="20360"/>
                    <a:pt x="47149" y="20170"/>
                    <a:pt x="46911" y="20170"/>
                  </a:cubicBezTo>
                  <a:close/>
                  <a:moveTo>
                    <a:pt x="48602" y="20170"/>
                  </a:moveTo>
                  <a:cubicBezTo>
                    <a:pt x="48364" y="20170"/>
                    <a:pt x="48173" y="20360"/>
                    <a:pt x="48173" y="20598"/>
                  </a:cubicBezTo>
                  <a:cubicBezTo>
                    <a:pt x="48173" y="20824"/>
                    <a:pt x="48364" y="21015"/>
                    <a:pt x="48602" y="21015"/>
                  </a:cubicBezTo>
                  <a:cubicBezTo>
                    <a:pt x="48840" y="21015"/>
                    <a:pt x="49031" y="20824"/>
                    <a:pt x="49031" y="20598"/>
                  </a:cubicBezTo>
                  <a:cubicBezTo>
                    <a:pt x="49031" y="20360"/>
                    <a:pt x="48828" y="20170"/>
                    <a:pt x="48602" y="20170"/>
                  </a:cubicBezTo>
                  <a:close/>
                  <a:moveTo>
                    <a:pt x="50293" y="20170"/>
                  </a:moveTo>
                  <a:cubicBezTo>
                    <a:pt x="50055" y="20170"/>
                    <a:pt x="49864" y="20360"/>
                    <a:pt x="49864" y="20598"/>
                  </a:cubicBezTo>
                  <a:cubicBezTo>
                    <a:pt x="49864" y="20824"/>
                    <a:pt x="50055" y="21015"/>
                    <a:pt x="50293" y="21015"/>
                  </a:cubicBezTo>
                  <a:cubicBezTo>
                    <a:pt x="50531" y="21015"/>
                    <a:pt x="50709" y="20824"/>
                    <a:pt x="50709" y="20598"/>
                  </a:cubicBezTo>
                  <a:cubicBezTo>
                    <a:pt x="50709" y="20360"/>
                    <a:pt x="50531" y="20170"/>
                    <a:pt x="50293" y="20170"/>
                  </a:cubicBezTo>
                  <a:close/>
                  <a:moveTo>
                    <a:pt x="51983" y="20170"/>
                  </a:moveTo>
                  <a:cubicBezTo>
                    <a:pt x="51745" y="20170"/>
                    <a:pt x="51555" y="20360"/>
                    <a:pt x="51555" y="20598"/>
                  </a:cubicBezTo>
                  <a:cubicBezTo>
                    <a:pt x="51555" y="20824"/>
                    <a:pt x="51745" y="21015"/>
                    <a:pt x="51983" y="21015"/>
                  </a:cubicBezTo>
                  <a:cubicBezTo>
                    <a:pt x="52210" y="21015"/>
                    <a:pt x="52400" y="20824"/>
                    <a:pt x="52400" y="20598"/>
                  </a:cubicBezTo>
                  <a:cubicBezTo>
                    <a:pt x="52400" y="20360"/>
                    <a:pt x="52210" y="20170"/>
                    <a:pt x="51983" y="20170"/>
                  </a:cubicBezTo>
                  <a:close/>
                  <a:moveTo>
                    <a:pt x="53674" y="20170"/>
                  </a:moveTo>
                  <a:cubicBezTo>
                    <a:pt x="53436" y="20170"/>
                    <a:pt x="53245" y="20360"/>
                    <a:pt x="53245" y="20598"/>
                  </a:cubicBezTo>
                  <a:cubicBezTo>
                    <a:pt x="53245" y="20824"/>
                    <a:pt x="53436" y="21015"/>
                    <a:pt x="53674" y="21015"/>
                  </a:cubicBezTo>
                  <a:cubicBezTo>
                    <a:pt x="53900" y="21015"/>
                    <a:pt x="54091" y="20824"/>
                    <a:pt x="54091" y="20598"/>
                  </a:cubicBezTo>
                  <a:cubicBezTo>
                    <a:pt x="54091" y="20360"/>
                    <a:pt x="53900" y="20170"/>
                    <a:pt x="53674" y="20170"/>
                  </a:cubicBezTo>
                  <a:close/>
                  <a:moveTo>
                    <a:pt x="55365" y="20170"/>
                  </a:moveTo>
                  <a:cubicBezTo>
                    <a:pt x="55127" y="20170"/>
                    <a:pt x="54936" y="20360"/>
                    <a:pt x="54936" y="20598"/>
                  </a:cubicBezTo>
                  <a:cubicBezTo>
                    <a:pt x="54936" y="20824"/>
                    <a:pt x="55127" y="21015"/>
                    <a:pt x="55365" y="21015"/>
                  </a:cubicBezTo>
                  <a:cubicBezTo>
                    <a:pt x="55591" y="21015"/>
                    <a:pt x="55781" y="20824"/>
                    <a:pt x="55781" y="20598"/>
                  </a:cubicBezTo>
                  <a:cubicBezTo>
                    <a:pt x="55781" y="20360"/>
                    <a:pt x="55591" y="20170"/>
                    <a:pt x="55365" y="20170"/>
                  </a:cubicBezTo>
                  <a:close/>
                  <a:moveTo>
                    <a:pt x="57055" y="20170"/>
                  </a:moveTo>
                  <a:cubicBezTo>
                    <a:pt x="56817" y="20170"/>
                    <a:pt x="56627" y="20360"/>
                    <a:pt x="56627" y="20598"/>
                  </a:cubicBezTo>
                  <a:cubicBezTo>
                    <a:pt x="56627" y="20824"/>
                    <a:pt x="56817" y="21015"/>
                    <a:pt x="57055" y="21015"/>
                  </a:cubicBezTo>
                  <a:cubicBezTo>
                    <a:pt x="57282" y="21015"/>
                    <a:pt x="57472" y="20824"/>
                    <a:pt x="57472" y="20598"/>
                  </a:cubicBezTo>
                  <a:cubicBezTo>
                    <a:pt x="57472" y="20360"/>
                    <a:pt x="57282" y="20170"/>
                    <a:pt x="57055" y="20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6"/>
            <p:cNvSpPr/>
            <p:nvPr/>
          </p:nvSpPr>
          <p:spPr>
            <a:xfrm>
              <a:off x="5686855" y="3652069"/>
              <a:ext cx="45572" cy="52744"/>
            </a:xfrm>
            <a:custGeom>
              <a:avLst/>
              <a:gdLst/>
              <a:ahLst/>
              <a:cxnLst/>
              <a:rect l="l" t="t" r="r" b="b"/>
              <a:pathLst>
                <a:path w="2192" h="2537" extrusionOk="0">
                  <a:moveTo>
                    <a:pt x="1" y="0"/>
                  </a:moveTo>
                  <a:lnTo>
                    <a:pt x="1" y="2536"/>
                  </a:lnTo>
                  <a:lnTo>
                    <a:pt x="2192" y="1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36"/>
          <p:cNvGrpSpPr/>
          <p:nvPr/>
        </p:nvGrpSpPr>
        <p:grpSpPr>
          <a:xfrm>
            <a:off x="4319006" y="3275994"/>
            <a:ext cx="3553949" cy="1692559"/>
            <a:chOff x="3688988" y="1458800"/>
            <a:chExt cx="1766025" cy="1310300"/>
          </a:xfrm>
        </p:grpSpPr>
        <p:sp>
          <p:nvSpPr>
            <p:cNvPr id="243" name="Google Shape;243;p36"/>
            <p:cNvSpPr/>
            <p:nvPr/>
          </p:nvSpPr>
          <p:spPr>
            <a:xfrm>
              <a:off x="4574513" y="1969875"/>
              <a:ext cx="880500" cy="799225"/>
            </a:xfrm>
            <a:custGeom>
              <a:avLst/>
              <a:gdLst/>
              <a:ahLst/>
              <a:cxnLst/>
              <a:rect l="l" t="t" r="r" b="b"/>
              <a:pathLst>
                <a:path w="35220" h="31969" extrusionOk="0">
                  <a:moveTo>
                    <a:pt x="35219" y="0"/>
                  </a:moveTo>
                  <a:lnTo>
                    <a:pt x="36" y="20455"/>
                  </a:lnTo>
                  <a:lnTo>
                    <a:pt x="1" y="31969"/>
                  </a:lnTo>
                  <a:lnTo>
                    <a:pt x="35184" y="11514"/>
                  </a:lnTo>
                  <a:lnTo>
                    <a:pt x="35219" y="0"/>
                  </a:lnTo>
                  <a:close/>
                </a:path>
              </a:pathLst>
            </a:custGeom>
            <a:solidFill>
              <a:srgbClr val="674FC1"/>
            </a:solidFill>
            <a:ln w="9525" cap="flat" cmpd="sng">
              <a:solidFill>
                <a:srgbClr val="674F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3688988" y="1969875"/>
              <a:ext cx="886450" cy="799225"/>
            </a:xfrm>
            <a:custGeom>
              <a:avLst/>
              <a:gdLst/>
              <a:ahLst/>
              <a:cxnLst/>
              <a:rect l="l" t="t" r="r" b="b"/>
              <a:pathLst>
                <a:path w="35458" h="31969" extrusionOk="0">
                  <a:moveTo>
                    <a:pt x="36" y="0"/>
                  </a:moveTo>
                  <a:lnTo>
                    <a:pt x="1" y="11514"/>
                  </a:lnTo>
                  <a:lnTo>
                    <a:pt x="35422" y="31969"/>
                  </a:lnTo>
                  <a:lnTo>
                    <a:pt x="35457" y="2045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30E71"/>
            </a:solidFill>
            <a:ln w="9525" cap="flat" cmpd="sng">
              <a:solidFill>
                <a:srgbClr val="230E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3689888" y="1458800"/>
              <a:ext cx="1765125" cy="1022475"/>
            </a:xfrm>
            <a:custGeom>
              <a:avLst/>
              <a:gdLst/>
              <a:ahLst/>
              <a:cxnLst/>
              <a:rect l="l" t="t" r="r" b="b"/>
              <a:pathLst>
                <a:path w="70605" h="40899" extrusionOk="0">
                  <a:moveTo>
                    <a:pt x="35183" y="0"/>
                  </a:moveTo>
                  <a:lnTo>
                    <a:pt x="0" y="20443"/>
                  </a:lnTo>
                  <a:lnTo>
                    <a:pt x="35421" y="40898"/>
                  </a:lnTo>
                  <a:lnTo>
                    <a:pt x="70604" y="20443"/>
                  </a:lnTo>
                  <a:lnTo>
                    <a:pt x="3518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36"/>
          <p:cNvGrpSpPr/>
          <p:nvPr/>
        </p:nvGrpSpPr>
        <p:grpSpPr>
          <a:xfrm rot="10800000">
            <a:off x="2842850" y="2795258"/>
            <a:ext cx="1679345" cy="606010"/>
            <a:chOff x="4472918" y="3250306"/>
            <a:chExt cx="1259509" cy="454507"/>
          </a:xfrm>
        </p:grpSpPr>
        <p:sp>
          <p:nvSpPr>
            <p:cNvPr id="247" name="Google Shape;247;p36"/>
            <p:cNvSpPr/>
            <p:nvPr/>
          </p:nvSpPr>
          <p:spPr>
            <a:xfrm>
              <a:off x="4472918" y="3250306"/>
              <a:ext cx="1194864" cy="436902"/>
            </a:xfrm>
            <a:custGeom>
              <a:avLst/>
              <a:gdLst/>
              <a:ahLst/>
              <a:cxnLst/>
              <a:rect l="l" t="t" r="r" b="b"/>
              <a:pathLst>
                <a:path w="57473" h="21015" extrusionOk="0">
                  <a:moveTo>
                    <a:pt x="417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5" y="846"/>
                    <a:pt x="846" y="655"/>
                    <a:pt x="846" y="417"/>
                  </a:cubicBezTo>
                  <a:cubicBezTo>
                    <a:pt x="846" y="191"/>
                    <a:pt x="655" y="0"/>
                    <a:pt x="417" y="0"/>
                  </a:cubicBezTo>
                  <a:close/>
                  <a:moveTo>
                    <a:pt x="2108" y="0"/>
                  </a:moveTo>
                  <a:cubicBezTo>
                    <a:pt x="1870" y="0"/>
                    <a:pt x="1691" y="191"/>
                    <a:pt x="1691" y="417"/>
                  </a:cubicBezTo>
                  <a:cubicBezTo>
                    <a:pt x="1691" y="655"/>
                    <a:pt x="1870" y="846"/>
                    <a:pt x="2108" y="846"/>
                  </a:cubicBezTo>
                  <a:cubicBezTo>
                    <a:pt x="2346" y="846"/>
                    <a:pt x="2537" y="655"/>
                    <a:pt x="2537" y="417"/>
                  </a:cubicBezTo>
                  <a:cubicBezTo>
                    <a:pt x="2537" y="191"/>
                    <a:pt x="2346" y="0"/>
                    <a:pt x="2108" y="0"/>
                  </a:cubicBezTo>
                  <a:close/>
                  <a:moveTo>
                    <a:pt x="3799" y="0"/>
                  </a:moveTo>
                  <a:cubicBezTo>
                    <a:pt x="3561" y="0"/>
                    <a:pt x="3382" y="191"/>
                    <a:pt x="3382" y="417"/>
                  </a:cubicBezTo>
                  <a:cubicBezTo>
                    <a:pt x="3382" y="655"/>
                    <a:pt x="3561" y="846"/>
                    <a:pt x="3799" y="846"/>
                  </a:cubicBezTo>
                  <a:cubicBezTo>
                    <a:pt x="4037" y="846"/>
                    <a:pt x="4227" y="655"/>
                    <a:pt x="4227" y="417"/>
                  </a:cubicBezTo>
                  <a:cubicBezTo>
                    <a:pt x="4227" y="191"/>
                    <a:pt x="4037" y="0"/>
                    <a:pt x="3799" y="0"/>
                  </a:cubicBezTo>
                  <a:close/>
                  <a:moveTo>
                    <a:pt x="5489" y="0"/>
                  </a:moveTo>
                  <a:cubicBezTo>
                    <a:pt x="5251" y="0"/>
                    <a:pt x="5061" y="191"/>
                    <a:pt x="5061" y="417"/>
                  </a:cubicBezTo>
                  <a:cubicBezTo>
                    <a:pt x="5061" y="655"/>
                    <a:pt x="5251" y="846"/>
                    <a:pt x="5489" y="846"/>
                  </a:cubicBezTo>
                  <a:cubicBezTo>
                    <a:pt x="5728" y="846"/>
                    <a:pt x="5918" y="655"/>
                    <a:pt x="5918" y="417"/>
                  </a:cubicBezTo>
                  <a:cubicBezTo>
                    <a:pt x="5918" y="191"/>
                    <a:pt x="5728" y="0"/>
                    <a:pt x="5489" y="0"/>
                  </a:cubicBezTo>
                  <a:close/>
                  <a:moveTo>
                    <a:pt x="7180" y="0"/>
                  </a:moveTo>
                  <a:cubicBezTo>
                    <a:pt x="6942" y="0"/>
                    <a:pt x="6751" y="191"/>
                    <a:pt x="6751" y="417"/>
                  </a:cubicBezTo>
                  <a:cubicBezTo>
                    <a:pt x="6751" y="655"/>
                    <a:pt x="6942" y="846"/>
                    <a:pt x="7180" y="846"/>
                  </a:cubicBezTo>
                  <a:cubicBezTo>
                    <a:pt x="7418" y="846"/>
                    <a:pt x="7609" y="655"/>
                    <a:pt x="7609" y="417"/>
                  </a:cubicBezTo>
                  <a:cubicBezTo>
                    <a:pt x="7609" y="191"/>
                    <a:pt x="7418" y="0"/>
                    <a:pt x="7180" y="0"/>
                  </a:cubicBezTo>
                  <a:close/>
                  <a:moveTo>
                    <a:pt x="8871" y="0"/>
                  </a:moveTo>
                  <a:cubicBezTo>
                    <a:pt x="8633" y="0"/>
                    <a:pt x="8442" y="191"/>
                    <a:pt x="8442" y="417"/>
                  </a:cubicBezTo>
                  <a:cubicBezTo>
                    <a:pt x="8442" y="655"/>
                    <a:pt x="8633" y="846"/>
                    <a:pt x="8871" y="846"/>
                  </a:cubicBezTo>
                  <a:cubicBezTo>
                    <a:pt x="9109" y="846"/>
                    <a:pt x="9299" y="655"/>
                    <a:pt x="9299" y="417"/>
                  </a:cubicBezTo>
                  <a:cubicBezTo>
                    <a:pt x="9299" y="191"/>
                    <a:pt x="9109" y="0"/>
                    <a:pt x="8871" y="0"/>
                  </a:cubicBezTo>
                  <a:close/>
                  <a:moveTo>
                    <a:pt x="10561" y="0"/>
                  </a:moveTo>
                  <a:cubicBezTo>
                    <a:pt x="10323" y="0"/>
                    <a:pt x="10133" y="191"/>
                    <a:pt x="10133" y="417"/>
                  </a:cubicBezTo>
                  <a:cubicBezTo>
                    <a:pt x="10133" y="655"/>
                    <a:pt x="10323" y="846"/>
                    <a:pt x="10561" y="846"/>
                  </a:cubicBezTo>
                  <a:cubicBezTo>
                    <a:pt x="10800" y="846"/>
                    <a:pt x="10990" y="655"/>
                    <a:pt x="10990" y="417"/>
                  </a:cubicBezTo>
                  <a:cubicBezTo>
                    <a:pt x="10990" y="191"/>
                    <a:pt x="10788" y="0"/>
                    <a:pt x="10561" y="0"/>
                  </a:cubicBezTo>
                  <a:close/>
                  <a:moveTo>
                    <a:pt x="12252" y="0"/>
                  </a:moveTo>
                  <a:cubicBezTo>
                    <a:pt x="12014" y="0"/>
                    <a:pt x="11824" y="191"/>
                    <a:pt x="11824" y="417"/>
                  </a:cubicBezTo>
                  <a:cubicBezTo>
                    <a:pt x="11824" y="655"/>
                    <a:pt x="12014" y="846"/>
                    <a:pt x="12252" y="846"/>
                  </a:cubicBezTo>
                  <a:cubicBezTo>
                    <a:pt x="12490" y="846"/>
                    <a:pt x="12681" y="655"/>
                    <a:pt x="12681" y="417"/>
                  </a:cubicBezTo>
                  <a:cubicBezTo>
                    <a:pt x="12681" y="191"/>
                    <a:pt x="12478" y="0"/>
                    <a:pt x="12252" y="0"/>
                  </a:cubicBezTo>
                  <a:close/>
                  <a:moveTo>
                    <a:pt x="13943" y="0"/>
                  </a:moveTo>
                  <a:cubicBezTo>
                    <a:pt x="13705" y="0"/>
                    <a:pt x="13514" y="191"/>
                    <a:pt x="13514" y="417"/>
                  </a:cubicBezTo>
                  <a:cubicBezTo>
                    <a:pt x="13514" y="655"/>
                    <a:pt x="13705" y="846"/>
                    <a:pt x="13943" y="846"/>
                  </a:cubicBezTo>
                  <a:cubicBezTo>
                    <a:pt x="14169" y="846"/>
                    <a:pt x="14360" y="655"/>
                    <a:pt x="14360" y="417"/>
                  </a:cubicBezTo>
                  <a:cubicBezTo>
                    <a:pt x="14360" y="191"/>
                    <a:pt x="14169" y="0"/>
                    <a:pt x="13943" y="0"/>
                  </a:cubicBezTo>
                  <a:close/>
                  <a:moveTo>
                    <a:pt x="15634" y="0"/>
                  </a:moveTo>
                  <a:cubicBezTo>
                    <a:pt x="15395" y="0"/>
                    <a:pt x="15205" y="191"/>
                    <a:pt x="15205" y="417"/>
                  </a:cubicBezTo>
                  <a:cubicBezTo>
                    <a:pt x="15205" y="655"/>
                    <a:pt x="15395" y="846"/>
                    <a:pt x="15634" y="846"/>
                  </a:cubicBezTo>
                  <a:cubicBezTo>
                    <a:pt x="15860" y="846"/>
                    <a:pt x="16050" y="655"/>
                    <a:pt x="16050" y="417"/>
                  </a:cubicBezTo>
                  <a:cubicBezTo>
                    <a:pt x="16050" y="191"/>
                    <a:pt x="15860" y="0"/>
                    <a:pt x="15634" y="0"/>
                  </a:cubicBezTo>
                  <a:close/>
                  <a:moveTo>
                    <a:pt x="17324" y="0"/>
                  </a:moveTo>
                  <a:cubicBezTo>
                    <a:pt x="17086" y="0"/>
                    <a:pt x="16896" y="191"/>
                    <a:pt x="16896" y="417"/>
                  </a:cubicBezTo>
                  <a:cubicBezTo>
                    <a:pt x="16896" y="655"/>
                    <a:pt x="17086" y="846"/>
                    <a:pt x="17312" y="846"/>
                  </a:cubicBezTo>
                  <a:lnTo>
                    <a:pt x="17324" y="846"/>
                  </a:lnTo>
                  <a:cubicBezTo>
                    <a:pt x="17550" y="846"/>
                    <a:pt x="17741" y="655"/>
                    <a:pt x="17741" y="429"/>
                  </a:cubicBezTo>
                  <a:cubicBezTo>
                    <a:pt x="17741" y="191"/>
                    <a:pt x="17550" y="0"/>
                    <a:pt x="17324" y="0"/>
                  </a:cubicBezTo>
                  <a:close/>
                  <a:moveTo>
                    <a:pt x="19000" y="170"/>
                  </a:moveTo>
                  <a:cubicBezTo>
                    <a:pt x="18798" y="170"/>
                    <a:pt x="18628" y="314"/>
                    <a:pt x="18586" y="512"/>
                  </a:cubicBezTo>
                  <a:cubicBezTo>
                    <a:pt x="18539" y="739"/>
                    <a:pt x="18682" y="965"/>
                    <a:pt x="18920" y="1012"/>
                  </a:cubicBezTo>
                  <a:cubicBezTo>
                    <a:pt x="18936" y="1012"/>
                    <a:pt x="18951" y="1018"/>
                    <a:pt x="18971" y="1018"/>
                  </a:cubicBezTo>
                  <a:cubicBezTo>
                    <a:pt x="18981" y="1018"/>
                    <a:pt x="18991" y="1016"/>
                    <a:pt x="19003" y="1012"/>
                  </a:cubicBezTo>
                  <a:cubicBezTo>
                    <a:pt x="19194" y="1012"/>
                    <a:pt x="19372" y="882"/>
                    <a:pt x="19408" y="679"/>
                  </a:cubicBezTo>
                  <a:cubicBezTo>
                    <a:pt x="19455" y="453"/>
                    <a:pt x="19313" y="227"/>
                    <a:pt x="19086" y="179"/>
                  </a:cubicBezTo>
                  <a:cubicBezTo>
                    <a:pt x="19057" y="173"/>
                    <a:pt x="19028" y="170"/>
                    <a:pt x="19000" y="170"/>
                  </a:cubicBezTo>
                  <a:close/>
                  <a:moveTo>
                    <a:pt x="20618" y="661"/>
                  </a:moveTo>
                  <a:cubicBezTo>
                    <a:pt x="20451" y="661"/>
                    <a:pt x="20290" y="757"/>
                    <a:pt x="20217" y="929"/>
                  </a:cubicBezTo>
                  <a:cubicBezTo>
                    <a:pt x="20134" y="1143"/>
                    <a:pt x="20229" y="1393"/>
                    <a:pt x="20444" y="1477"/>
                  </a:cubicBezTo>
                  <a:cubicBezTo>
                    <a:pt x="20503" y="1501"/>
                    <a:pt x="20563" y="1513"/>
                    <a:pt x="20610" y="1513"/>
                  </a:cubicBezTo>
                  <a:cubicBezTo>
                    <a:pt x="20777" y="1513"/>
                    <a:pt x="20932" y="1417"/>
                    <a:pt x="21003" y="1251"/>
                  </a:cubicBezTo>
                  <a:cubicBezTo>
                    <a:pt x="21099" y="1036"/>
                    <a:pt x="20991" y="786"/>
                    <a:pt x="20777" y="691"/>
                  </a:cubicBezTo>
                  <a:cubicBezTo>
                    <a:pt x="20725" y="671"/>
                    <a:pt x="20672" y="661"/>
                    <a:pt x="20618" y="661"/>
                  </a:cubicBezTo>
                  <a:close/>
                  <a:moveTo>
                    <a:pt x="22101" y="1454"/>
                  </a:moveTo>
                  <a:cubicBezTo>
                    <a:pt x="21961" y="1454"/>
                    <a:pt x="21825" y="1522"/>
                    <a:pt x="21741" y="1644"/>
                  </a:cubicBezTo>
                  <a:cubicBezTo>
                    <a:pt x="21622" y="1846"/>
                    <a:pt x="21670" y="2108"/>
                    <a:pt x="21872" y="2239"/>
                  </a:cubicBezTo>
                  <a:lnTo>
                    <a:pt x="21861" y="2239"/>
                  </a:lnTo>
                  <a:cubicBezTo>
                    <a:pt x="21944" y="2286"/>
                    <a:pt x="22015" y="2298"/>
                    <a:pt x="22099" y="2298"/>
                  </a:cubicBezTo>
                  <a:cubicBezTo>
                    <a:pt x="22242" y="2298"/>
                    <a:pt x="22372" y="2239"/>
                    <a:pt x="22456" y="2120"/>
                  </a:cubicBezTo>
                  <a:cubicBezTo>
                    <a:pt x="22587" y="1917"/>
                    <a:pt x="22527" y="1655"/>
                    <a:pt x="22337" y="1524"/>
                  </a:cubicBezTo>
                  <a:cubicBezTo>
                    <a:pt x="22263" y="1477"/>
                    <a:pt x="22181" y="1454"/>
                    <a:pt x="22101" y="1454"/>
                  </a:cubicBezTo>
                  <a:close/>
                  <a:moveTo>
                    <a:pt x="23408" y="2519"/>
                  </a:moveTo>
                  <a:cubicBezTo>
                    <a:pt x="23301" y="2519"/>
                    <a:pt x="23194" y="2560"/>
                    <a:pt x="23111" y="2644"/>
                  </a:cubicBezTo>
                  <a:cubicBezTo>
                    <a:pt x="22944" y="2810"/>
                    <a:pt x="22944" y="3084"/>
                    <a:pt x="23111" y="3251"/>
                  </a:cubicBezTo>
                  <a:cubicBezTo>
                    <a:pt x="23194" y="3322"/>
                    <a:pt x="23301" y="3370"/>
                    <a:pt x="23408" y="3370"/>
                  </a:cubicBezTo>
                  <a:cubicBezTo>
                    <a:pt x="23515" y="3370"/>
                    <a:pt x="23635" y="3322"/>
                    <a:pt x="23718" y="3239"/>
                  </a:cubicBezTo>
                  <a:cubicBezTo>
                    <a:pt x="23873" y="3072"/>
                    <a:pt x="23873" y="2810"/>
                    <a:pt x="23706" y="2644"/>
                  </a:cubicBezTo>
                  <a:cubicBezTo>
                    <a:pt x="23623" y="2560"/>
                    <a:pt x="23515" y="2519"/>
                    <a:pt x="23408" y="2519"/>
                  </a:cubicBezTo>
                  <a:close/>
                  <a:moveTo>
                    <a:pt x="24489" y="3809"/>
                  </a:moveTo>
                  <a:cubicBezTo>
                    <a:pt x="24407" y="3809"/>
                    <a:pt x="24325" y="3833"/>
                    <a:pt x="24254" y="3882"/>
                  </a:cubicBezTo>
                  <a:cubicBezTo>
                    <a:pt x="24063" y="4025"/>
                    <a:pt x="24016" y="4287"/>
                    <a:pt x="24147" y="4477"/>
                  </a:cubicBezTo>
                  <a:cubicBezTo>
                    <a:pt x="24230" y="4596"/>
                    <a:pt x="24361" y="4656"/>
                    <a:pt x="24492" y="4656"/>
                  </a:cubicBezTo>
                  <a:cubicBezTo>
                    <a:pt x="24575" y="4656"/>
                    <a:pt x="24658" y="4632"/>
                    <a:pt x="24730" y="4584"/>
                  </a:cubicBezTo>
                  <a:cubicBezTo>
                    <a:pt x="24932" y="4453"/>
                    <a:pt x="24980" y="4191"/>
                    <a:pt x="24849" y="4001"/>
                  </a:cubicBezTo>
                  <a:cubicBezTo>
                    <a:pt x="24760" y="3875"/>
                    <a:pt x="24624" y="3809"/>
                    <a:pt x="24489" y="3809"/>
                  </a:cubicBezTo>
                  <a:close/>
                  <a:moveTo>
                    <a:pt x="25311" y="5288"/>
                  </a:moveTo>
                  <a:cubicBezTo>
                    <a:pt x="25256" y="5288"/>
                    <a:pt x="25200" y="5299"/>
                    <a:pt x="25147" y="5323"/>
                  </a:cubicBezTo>
                  <a:cubicBezTo>
                    <a:pt x="24920" y="5418"/>
                    <a:pt x="24825" y="5668"/>
                    <a:pt x="24920" y="5882"/>
                  </a:cubicBezTo>
                  <a:cubicBezTo>
                    <a:pt x="24992" y="6037"/>
                    <a:pt x="25147" y="6144"/>
                    <a:pt x="25313" y="6144"/>
                  </a:cubicBezTo>
                  <a:cubicBezTo>
                    <a:pt x="25361" y="6144"/>
                    <a:pt x="25420" y="6132"/>
                    <a:pt x="25480" y="6108"/>
                  </a:cubicBezTo>
                  <a:cubicBezTo>
                    <a:pt x="25694" y="6013"/>
                    <a:pt x="25790" y="5763"/>
                    <a:pt x="25694" y="5549"/>
                  </a:cubicBezTo>
                  <a:cubicBezTo>
                    <a:pt x="25632" y="5388"/>
                    <a:pt x="25476" y="5288"/>
                    <a:pt x="25311" y="5288"/>
                  </a:cubicBezTo>
                  <a:close/>
                  <a:moveTo>
                    <a:pt x="25822" y="6897"/>
                  </a:moveTo>
                  <a:cubicBezTo>
                    <a:pt x="25792" y="6897"/>
                    <a:pt x="25761" y="6900"/>
                    <a:pt x="25730" y="6906"/>
                  </a:cubicBezTo>
                  <a:cubicBezTo>
                    <a:pt x="25504" y="6954"/>
                    <a:pt x="25361" y="7180"/>
                    <a:pt x="25409" y="7406"/>
                  </a:cubicBezTo>
                  <a:cubicBezTo>
                    <a:pt x="25456" y="7609"/>
                    <a:pt x="25635" y="7740"/>
                    <a:pt x="25825" y="7740"/>
                  </a:cubicBezTo>
                  <a:cubicBezTo>
                    <a:pt x="25849" y="7740"/>
                    <a:pt x="25885" y="7740"/>
                    <a:pt x="25921" y="7728"/>
                  </a:cubicBezTo>
                  <a:cubicBezTo>
                    <a:pt x="26147" y="7680"/>
                    <a:pt x="26290" y="7454"/>
                    <a:pt x="26242" y="7228"/>
                  </a:cubicBezTo>
                  <a:cubicBezTo>
                    <a:pt x="26201" y="7031"/>
                    <a:pt x="26024" y="6897"/>
                    <a:pt x="25822" y="6897"/>
                  </a:cubicBezTo>
                  <a:close/>
                  <a:moveTo>
                    <a:pt x="26036" y="8572"/>
                  </a:moveTo>
                  <a:cubicBezTo>
                    <a:pt x="26029" y="8572"/>
                    <a:pt x="26023" y="8573"/>
                    <a:pt x="26016" y="8573"/>
                  </a:cubicBezTo>
                  <a:cubicBezTo>
                    <a:pt x="25778" y="8573"/>
                    <a:pt x="25587" y="8763"/>
                    <a:pt x="25599" y="9002"/>
                  </a:cubicBezTo>
                  <a:cubicBezTo>
                    <a:pt x="25599" y="9240"/>
                    <a:pt x="25790" y="9418"/>
                    <a:pt x="26016" y="9418"/>
                  </a:cubicBezTo>
                  <a:lnTo>
                    <a:pt x="26028" y="9418"/>
                  </a:lnTo>
                  <a:cubicBezTo>
                    <a:pt x="26266" y="9418"/>
                    <a:pt x="26444" y="9216"/>
                    <a:pt x="26444" y="8990"/>
                  </a:cubicBezTo>
                  <a:cubicBezTo>
                    <a:pt x="26444" y="8759"/>
                    <a:pt x="26254" y="8572"/>
                    <a:pt x="26036" y="8572"/>
                  </a:cubicBezTo>
                  <a:close/>
                  <a:moveTo>
                    <a:pt x="26028" y="10264"/>
                  </a:moveTo>
                  <a:cubicBezTo>
                    <a:pt x="25790" y="10264"/>
                    <a:pt x="25599" y="10454"/>
                    <a:pt x="25599" y="10680"/>
                  </a:cubicBezTo>
                  <a:cubicBezTo>
                    <a:pt x="25599" y="10918"/>
                    <a:pt x="25790" y="11109"/>
                    <a:pt x="26028" y="11109"/>
                  </a:cubicBezTo>
                  <a:cubicBezTo>
                    <a:pt x="26254" y="11109"/>
                    <a:pt x="26444" y="10918"/>
                    <a:pt x="26444" y="10680"/>
                  </a:cubicBezTo>
                  <a:cubicBezTo>
                    <a:pt x="26444" y="10454"/>
                    <a:pt x="26254" y="10264"/>
                    <a:pt x="26028" y="10264"/>
                  </a:cubicBezTo>
                  <a:close/>
                  <a:moveTo>
                    <a:pt x="26058" y="11952"/>
                  </a:moveTo>
                  <a:cubicBezTo>
                    <a:pt x="26044" y="11952"/>
                    <a:pt x="26030" y="11953"/>
                    <a:pt x="26016" y="11954"/>
                  </a:cubicBezTo>
                  <a:cubicBezTo>
                    <a:pt x="25778" y="11966"/>
                    <a:pt x="25599" y="12169"/>
                    <a:pt x="25623" y="12395"/>
                  </a:cubicBezTo>
                  <a:cubicBezTo>
                    <a:pt x="25635" y="12621"/>
                    <a:pt x="25813" y="12800"/>
                    <a:pt x="26040" y="12800"/>
                  </a:cubicBezTo>
                  <a:lnTo>
                    <a:pt x="26063" y="12800"/>
                  </a:lnTo>
                  <a:cubicBezTo>
                    <a:pt x="26302" y="12788"/>
                    <a:pt x="26480" y="12585"/>
                    <a:pt x="26468" y="12347"/>
                  </a:cubicBezTo>
                  <a:cubicBezTo>
                    <a:pt x="26446" y="12123"/>
                    <a:pt x="26276" y="11952"/>
                    <a:pt x="26058" y="11952"/>
                  </a:cubicBezTo>
                  <a:close/>
                  <a:moveTo>
                    <a:pt x="26305" y="13619"/>
                  </a:moveTo>
                  <a:cubicBezTo>
                    <a:pt x="26268" y="13619"/>
                    <a:pt x="26231" y="13623"/>
                    <a:pt x="26194" y="13633"/>
                  </a:cubicBezTo>
                  <a:cubicBezTo>
                    <a:pt x="25968" y="13693"/>
                    <a:pt x="25837" y="13919"/>
                    <a:pt x="25897" y="14145"/>
                  </a:cubicBezTo>
                  <a:cubicBezTo>
                    <a:pt x="25944" y="14336"/>
                    <a:pt x="26111" y="14467"/>
                    <a:pt x="26302" y="14467"/>
                  </a:cubicBezTo>
                  <a:cubicBezTo>
                    <a:pt x="26337" y="14467"/>
                    <a:pt x="26373" y="14455"/>
                    <a:pt x="26409" y="14455"/>
                  </a:cubicBezTo>
                  <a:cubicBezTo>
                    <a:pt x="26635" y="14395"/>
                    <a:pt x="26778" y="14157"/>
                    <a:pt x="26718" y="13931"/>
                  </a:cubicBezTo>
                  <a:cubicBezTo>
                    <a:pt x="26668" y="13741"/>
                    <a:pt x="26493" y="13619"/>
                    <a:pt x="26305" y="13619"/>
                  </a:cubicBezTo>
                  <a:close/>
                  <a:moveTo>
                    <a:pt x="26883" y="15201"/>
                  </a:moveTo>
                  <a:cubicBezTo>
                    <a:pt x="26823" y="15201"/>
                    <a:pt x="26762" y="15214"/>
                    <a:pt x="26706" y="15240"/>
                  </a:cubicBezTo>
                  <a:cubicBezTo>
                    <a:pt x="26492" y="15348"/>
                    <a:pt x="26397" y="15598"/>
                    <a:pt x="26504" y="15812"/>
                  </a:cubicBezTo>
                  <a:cubicBezTo>
                    <a:pt x="26575" y="15955"/>
                    <a:pt x="26730" y="16050"/>
                    <a:pt x="26885" y="16050"/>
                  </a:cubicBezTo>
                  <a:cubicBezTo>
                    <a:pt x="26944" y="16050"/>
                    <a:pt x="27016" y="16038"/>
                    <a:pt x="27075" y="16002"/>
                  </a:cubicBezTo>
                  <a:cubicBezTo>
                    <a:pt x="27278" y="15907"/>
                    <a:pt x="27373" y="15645"/>
                    <a:pt x="27266" y="15443"/>
                  </a:cubicBezTo>
                  <a:cubicBezTo>
                    <a:pt x="27197" y="15288"/>
                    <a:pt x="27041" y="15201"/>
                    <a:pt x="26883" y="15201"/>
                  </a:cubicBezTo>
                  <a:close/>
                  <a:moveTo>
                    <a:pt x="27762" y="16641"/>
                  </a:moveTo>
                  <a:cubicBezTo>
                    <a:pt x="27673" y="16641"/>
                    <a:pt x="27582" y="16670"/>
                    <a:pt x="27504" y="16729"/>
                  </a:cubicBezTo>
                  <a:cubicBezTo>
                    <a:pt x="27314" y="16872"/>
                    <a:pt x="27278" y="17134"/>
                    <a:pt x="27421" y="17324"/>
                  </a:cubicBezTo>
                  <a:cubicBezTo>
                    <a:pt x="27504" y="17431"/>
                    <a:pt x="27635" y="17491"/>
                    <a:pt x="27754" y="17491"/>
                  </a:cubicBezTo>
                  <a:cubicBezTo>
                    <a:pt x="27849" y="17491"/>
                    <a:pt x="27933" y="17467"/>
                    <a:pt x="28016" y="17407"/>
                  </a:cubicBezTo>
                  <a:cubicBezTo>
                    <a:pt x="28195" y="17264"/>
                    <a:pt x="28242" y="17003"/>
                    <a:pt x="28099" y="16812"/>
                  </a:cubicBezTo>
                  <a:cubicBezTo>
                    <a:pt x="28015" y="16700"/>
                    <a:pt x="27890" y="16641"/>
                    <a:pt x="27762" y="16641"/>
                  </a:cubicBezTo>
                  <a:close/>
                  <a:moveTo>
                    <a:pt x="28893" y="17894"/>
                  </a:moveTo>
                  <a:cubicBezTo>
                    <a:pt x="28778" y="17894"/>
                    <a:pt x="28664" y="17939"/>
                    <a:pt x="28576" y="18026"/>
                  </a:cubicBezTo>
                  <a:cubicBezTo>
                    <a:pt x="28421" y="18205"/>
                    <a:pt x="28433" y="18467"/>
                    <a:pt x="28611" y="18634"/>
                  </a:cubicBezTo>
                  <a:cubicBezTo>
                    <a:pt x="28695" y="18705"/>
                    <a:pt x="28790" y="18741"/>
                    <a:pt x="28897" y="18741"/>
                  </a:cubicBezTo>
                  <a:cubicBezTo>
                    <a:pt x="29004" y="18741"/>
                    <a:pt x="29123" y="18693"/>
                    <a:pt x="29207" y="18598"/>
                  </a:cubicBezTo>
                  <a:cubicBezTo>
                    <a:pt x="29361" y="18431"/>
                    <a:pt x="29350" y="18157"/>
                    <a:pt x="29183" y="18003"/>
                  </a:cubicBezTo>
                  <a:cubicBezTo>
                    <a:pt x="29099" y="17930"/>
                    <a:pt x="28996" y="17894"/>
                    <a:pt x="28893" y="17894"/>
                  </a:cubicBezTo>
                  <a:close/>
                  <a:moveTo>
                    <a:pt x="30247" y="18901"/>
                  </a:moveTo>
                  <a:cubicBezTo>
                    <a:pt x="30103" y="18901"/>
                    <a:pt x="29963" y="18977"/>
                    <a:pt x="29885" y="19110"/>
                  </a:cubicBezTo>
                  <a:cubicBezTo>
                    <a:pt x="29754" y="19300"/>
                    <a:pt x="29826" y="19562"/>
                    <a:pt x="30028" y="19693"/>
                  </a:cubicBezTo>
                  <a:cubicBezTo>
                    <a:pt x="30100" y="19729"/>
                    <a:pt x="30171" y="19753"/>
                    <a:pt x="30243" y="19753"/>
                  </a:cubicBezTo>
                  <a:cubicBezTo>
                    <a:pt x="30385" y="19753"/>
                    <a:pt x="30528" y="19681"/>
                    <a:pt x="30612" y="19550"/>
                  </a:cubicBezTo>
                  <a:cubicBezTo>
                    <a:pt x="30731" y="19348"/>
                    <a:pt x="30671" y="19086"/>
                    <a:pt x="30469" y="18967"/>
                  </a:cubicBezTo>
                  <a:cubicBezTo>
                    <a:pt x="30399" y="18922"/>
                    <a:pt x="30322" y="18901"/>
                    <a:pt x="30247" y="18901"/>
                  </a:cubicBezTo>
                  <a:close/>
                  <a:moveTo>
                    <a:pt x="31766" y="19631"/>
                  </a:moveTo>
                  <a:cubicBezTo>
                    <a:pt x="31594" y="19631"/>
                    <a:pt x="31427" y="19740"/>
                    <a:pt x="31362" y="19908"/>
                  </a:cubicBezTo>
                  <a:cubicBezTo>
                    <a:pt x="31290" y="20134"/>
                    <a:pt x="31397" y="20372"/>
                    <a:pt x="31612" y="20455"/>
                  </a:cubicBezTo>
                  <a:cubicBezTo>
                    <a:pt x="31671" y="20479"/>
                    <a:pt x="31719" y="20479"/>
                    <a:pt x="31767" y="20479"/>
                  </a:cubicBezTo>
                  <a:cubicBezTo>
                    <a:pt x="31933" y="20479"/>
                    <a:pt x="32100" y="20372"/>
                    <a:pt x="32159" y="20205"/>
                  </a:cubicBezTo>
                  <a:cubicBezTo>
                    <a:pt x="32243" y="19979"/>
                    <a:pt x="32136" y="19741"/>
                    <a:pt x="31909" y="19658"/>
                  </a:cubicBezTo>
                  <a:cubicBezTo>
                    <a:pt x="31863" y="19639"/>
                    <a:pt x="31814" y="19631"/>
                    <a:pt x="31766" y="19631"/>
                  </a:cubicBezTo>
                  <a:close/>
                  <a:moveTo>
                    <a:pt x="33392" y="20057"/>
                  </a:moveTo>
                  <a:cubicBezTo>
                    <a:pt x="33191" y="20057"/>
                    <a:pt x="33013" y="20204"/>
                    <a:pt x="32981" y="20420"/>
                  </a:cubicBezTo>
                  <a:cubicBezTo>
                    <a:pt x="32945" y="20646"/>
                    <a:pt x="33100" y="20872"/>
                    <a:pt x="33326" y="20908"/>
                  </a:cubicBezTo>
                  <a:lnTo>
                    <a:pt x="33398" y="20908"/>
                  </a:lnTo>
                  <a:cubicBezTo>
                    <a:pt x="33600" y="20908"/>
                    <a:pt x="33779" y="20765"/>
                    <a:pt x="33814" y="20551"/>
                  </a:cubicBezTo>
                  <a:cubicBezTo>
                    <a:pt x="33850" y="20324"/>
                    <a:pt x="33695" y="20098"/>
                    <a:pt x="33457" y="20062"/>
                  </a:cubicBezTo>
                  <a:cubicBezTo>
                    <a:pt x="33435" y="20059"/>
                    <a:pt x="33414" y="20057"/>
                    <a:pt x="33392" y="20057"/>
                  </a:cubicBezTo>
                  <a:close/>
                  <a:moveTo>
                    <a:pt x="35076" y="20170"/>
                  </a:moveTo>
                  <a:cubicBezTo>
                    <a:pt x="34850" y="20170"/>
                    <a:pt x="34660" y="20360"/>
                    <a:pt x="34660" y="20598"/>
                  </a:cubicBezTo>
                  <a:cubicBezTo>
                    <a:pt x="34660" y="20824"/>
                    <a:pt x="34850" y="21015"/>
                    <a:pt x="35076" y="21015"/>
                  </a:cubicBezTo>
                  <a:cubicBezTo>
                    <a:pt x="35315" y="21015"/>
                    <a:pt x="35505" y="20824"/>
                    <a:pt x="35505" y="20598"/>
                  </a:cubicBezTo>
                  <a:cubicBezTo>
                    <a:pt x="35505" y="20360"/>
                    <a:pt x="35315" y="20170"/>
                    <a:pt x="35076" y="20170"/>
                  </a:cubicBezTo>
                  <a:close/>
                  <a:moveTo>
                    <a:pt x="36767" y="20170"/>
                  </a:moveTo>
                  <a:cubicBezTo>
                    <a:pt x="36541" y="20170"/>
                    <a:pt x="36350" y="20360"/>
                    <a:pt x="36350" y="20598"/>
                  </a:cubicBezTo>
                  <a:cubicBezTo>
                    <a:pt x="36350" y="20824"/>
                    <a:pt x="36541" y="21015"/>
                    <a:pt x="36767" y="21015"/>
                  </a:cubicBezTo>
                  <a:cubicBezTo>
                    <a:pt x="37005" y="21015"/>
                    <a:pt x="37196" y="20824"/>
                    <a:pt x="37196" y="20598"/>
                  </a:cubicBezTo>
                  <a:cubicBezTo>
                    <a:pt x="37196" y="20360"/>
                    <a:pt x="37005" y="20170"/>
                    <a:pt x="36767" y="20170"/>
                  </a:cubicBezTo>
                  <a:close/>
                  <a:moveTo>
                    <a:pt x="38458" y="20170"/>
                  </a:moveTo>
                  <a:cubicBezTo>
                    <a:pt x="38220" y="20170"/>
                    <a:pt x="38029" y="20360"/>
                    <a:pt x="38029" y="20598"/>
                  </a:cubicBezTo>
                  <a:cubicBezTo>
                    <a:pt x="38029" y="20824"/>
                    <a:pt x="38232" y="21015"/>
                    <a:pt x="38458" y="21015"/>
                  </a:cubicBezTo>
                  <a:cubicBezTo>
                    <a:pt x="38696" y="21015"/>
                    <a:pt x="38886" y="20824"/>
                    <a:pt x="38886" y="20598"/>
                  </a:cubicBezTo>
                  <a:cubicBezTo>
                    <a:pt x="38886" y="20360"/>
                    <a:pt x="38696" y="20170"/>
                    <a:pt x="38458" y="20170"/>
                  </a:cubicBezTo>
                  <a:close/>
                  <a:moveTo>
                    <a:pt x="40149" y="20170"/>
                  </a:moveTo>
                  <a:cubicBezTo>
                    <a:pt x="39922" y="20170"/>
                    <a:pt x="39732" y="20360"/>
                    <a:pt x="39732" y="20598"/>
                  </a:cubicBezTo>
                  <a:cubicBezTo>
                    <a:pt x="39732" y="20824"/>
                    <a:pt x="39922" y="21015"/>
                    <a:pt x="40149" y="21015"/>
                  </a:cubicBezTo>
                  <a:cubicBezTo>
                    <a:pt x="40387" y="21015"/>
                    <a:pt x="40577" y="20824"/>
                    <a:pt x="40577" y="20598"/>
                  </a:cubicBezTo>
                  <a:cubicBezTo>
                    <a:pt x="40577" y="20360"/>
                    <a:pt x="40387" y="20170"/>
                    <a:pt x="40149" y="20170"/>
                  </a:cubicBezTo>
                  <a:close/>
                  <a:moveTo>
                    <a:pt x="41839" y="20170"/>
                  </a:moveTo>
                  <a:cubicBezTo>
                    <a:pt x="41601" y="20170"/>
                    <a:pt x="41411" y="20360"/>
                    <a:pt x="41411" y="20598"/>
                  </a:cubicBezTo>
                  <a:cubicBezTo>
                    <a:pt x="41411" y="20824"/>
                    <a:pt x="41601" y="21015"/>
                    <a:pt x="41839" y="21015"/>
                  </a:cubicBezTo>
                  <a:cubicBezTo>
                    <a:pt x="42077" y="21015"/>
                    <a:pt x="42268" y="20824"/>
                    <a:pt x="42268" y="20598"/>
                  </a:cubicBezTo>
                  <a:cubicBezTo>
                    <a:pt x="42268" y="20360"/>
                    <a:pt x="42077" y="20170"/>
                    <a:pt x="41839" y="20170"/>
                  </a:cubicBezTo>
                  <a:close/>
                  <a:moveTo>
                    <a:pt x="43530" y="20170"/>
                  </a:moveTo>
                  <a:cubicBezTo>
                    <a:pt x="43292" y="20170"/>
                    <a:pt x="43101" y="20360"/>
                    <a:pt x="43101" y="20598"/>
                  </a:cubicBezTo>
                  <a:cubicBezTo>
                    <a:pt x="43101" y="20824"/>
                    <a:pt x="43292" y="21015"/>
                    <a:pt x="43530" y="21015"/>
                  </a:cubicBezTo>
                  <a:cubicBezTo>
                    <a:pt x="43768" y="21015"/>
                    <a:pt x="43959" y="20824"/>
                    <a:pt x="43959" y="20598"/>
                  </a:cubicBezTo>
                  <a:cubicBezTo>
                    <a:pt x="43959" y="20360"/>
                    <a:pt x="43768" y="20170"/>
                    <a:pt x="43530" y="20170"/>
                  </a:cubicBezTo>
                  <a:close/>
                  <a:moveTo>
                    <a:pt x="45221" y="20170"/>
                  </a:moveTo>
                  <a:cubicBezTo>
                    <a:pt x="44982" y="20170"/>
                    <a:pt x="44792" y="20360"/>
                    <a:pt x="44792" y="20598"/>
                  </a:cubicBezTo>
                  <a:cubicBezTo>
                    <a:pt x="44792" y="20824"/>
                    <a:pt x="44982" y="21015"/>
                    <a:pt x="45221" y="21015"/>
                  </a:cubicBezTo>
                  <a:cubicBezTo>
                    <a:pt x="45459" y="21015"/>
                    <a:pt x="45649" y="20824"/>
                    <a:pt x="45649" y="20598"/>
                  </a:cubicBezTo>
                  <a:cubicBezTo>
                    <a:pt x="45649" y="20360"/>
                    <a:pt x="45459" y="20170"/>
                    <a:pt x="45221" y="20170"/>
                  </a:cubicBezTo>
                  <a:close/>
                  <a:moveTo>
                    <a:pt x="46911" y="20170"/>
                  </a:moveTo>
                  <a:cubicBezTo>
                    <a:pt x="46673" y="20170"/>
                    <a:pt x="46483" y="20360"/>
                    <a:pt x="46483" y="20598"/>
                  </a:cubicBezTo>
                  <a:cubicBezTo>
                    <a:pt x="46483" y="20824"/>
                    <a:pt x="46673" y="21015"/>
                    <a:pt x="46911" y="21015"/>
                  </a:cubicBezTo>
                  <a:cubicBezTo>
                    <a:pt x="47149" y="21015"/>
                    <a:pt x="47340" y="20824"/>
                    <a:pt x="47340" y="20598"/>
                  </a:cubicBezTo>
                  <a:cubicBezTo>
                    <a:pt x="47340" y="20360"/>
                    <a:pt x="47149" y="20170"/>
                    <a:pt x="46911" y="20170"/>
                  </a:cubicBezTo>
                  <a:close/>
                  <a:moveTo>
                    <a:pt x="48602" y="20170"/>
                  </a:moveTo>
                  <a:cubicBezTo>
                    <a:pt x="48364" y="20170"/>
                    <a:pt x="48173" y="20360"/>
                    <a:pt x="48173" y="20598"/>
                  </a:cubicBezTo>
                  <a:cubicBezTo>
                    <a:pt x="48173" y="20824"/>
                    <a:pt x="48364" y="21015"/>
                    <a:pt x="48602" y="21015"/>
                  </a:cubicBezTo>
                  <a:cubicBezTo>
                    <a:pt x="48840" y="21015"/>
                    <a:pt x="49031" y="20824"/>
                    <a:pt x="49031" y="20598"/>
                  </a:cubicBezTo>
                  <a:cubicBezTo>
                    <a:pt x="49031" y="20360"/>
                    <a:pt x="48828" y="20170"/>
                    <a:pt x="48602" y="20170"/>
                  </a:cubicBezTo>
                  <a:close/>
                  <a:moveTo>
                    <a:pt x="50293" y="20170"/>
                  </a:moveTo>
                  <a:cubicBezTo>
                    <a:pt x="50055" y="20170"/>
                    <a:pt x="49864" y="20360"/>
                    <a:pt x="49864" y="20598"/>
                  </a:cubicBezTo>
                  <a:cubicBezTo>
                    <a:pt x="49864" y="20824"/>
                    <a:pt x="50055" y="21015"/>
                    <a:pt x="50293" y="21015"/>
                  </a:cubicBezTo>
                  <a:cubicBezTo>
                    <a:pt x="50531" y="21015"/>
                    <a:pt x="50709" y="20824"/>
                    <a:pt x="50709" y="20598"/>
                  </a:cubicBezTo>
                  <a:cubicBezTo>
                    <a:pt x="50709" y="20360"/>
                    <a:pt x="50531" y="20170"/>
                    <a:pt x="50293" y="20170"/>
                  </a:cubicBezTo>
                  <a:close/>
                  <a:moveTo>
                    <a:pt x="51983" y="20170"/>
                  </a:moveTo>
                  <a:cubicBezTo>
                    <a:pt x="51745" y="20170"/>
                    <a:pt x="51555" y="20360"/>
                    <a:pt x="51555" y="20598"/>
                  </a:cubicBezTo>
                  <a:cubicBezTo>
                    <a:pt x="51555" y="20824"/>
                    <a:pt x="51745" y="21015"/>
                    <a:pt x="51983" y="21015"/>
                  </a:cubicBezTo>
                  <a:cubicBezTo>
                    <a:pt x="52210" y="21015"/>
                    <a:pt x="52400" y="20824"/>
                    <a:pt x="52400" y="20598"/>
                  </a:cubicBezTo>
                  <a:cubicBezTo>
                    <a:pt x="52400" y="20360"/>
                    <a:pt x="52210" y="20170"/>
                    <a:pt x="51983" y="20170"/>
                  </a:cubicBezTo>
                  <a:close/>
                  <a:moveTo>
                    <a:pt x="53674" y="20170"/>
                  </a:moveTo>
                  <a:cubicBezTo>
                    <a:pt x="53436" y="20170"/>
                    <a:pt x="53245" y="20360"/>
                    <a:pt x="53245" y="20598"/>
                  </a:cubicBezTo>
                  <a:cubicBezTo>
                    <a:pt x="53245" y="20824"/>
                    <a:pt x="53436" y="21015"/>
                    <a:pt x="53674" y="21015"/>
                  </a:cubicBezTo>
                  <a:cubicBezTo>
                    <a:pt x="53900" y="21015"/>
                    <a:pt x="54091" y="20824"/>
                    <a:pt x="54091" y="20598"/>
                  </a:cubicBezTo>
                  <a:cubicBezTo>
                    <a:pt x="54091" y="20360"/>
                    <a:pt x="53900" y="20170"/>
                    <a:pt x="53674" y="20170"/>
                  </a:cubicBezTo>
                  <a:close/>
                  <a:moveTo>
                    <a:pt x="55365" y="20170"/>
                  </a:moveTo>
                  <a:cubicBezTo>
                    <a:pt x="55127" y="20170"/>
                    <a:pt x="54936" y="20360"/>
                    <a:pt x="54936" y="20598"/>
                  </a:cubicBezTo>
                  <a:cubicBezTo>
                    <a:pt x="54936" y="20824"/>
                    <a:pt x="55127" y="21015"/>
                    <a:pt x="55365" y="21015"/>
                  </a:cubicBezTo>
                  <a:cubicBezTo>
                    <a:pt x="55591" y="21015"/>
                    <a:pt x="55781" y="20824"/>
                    <a:pt x="55781" y="20598"/>
                  </a:cubicBezTo>
                  <a:cubicBezTo>
                    <a:pt x="55781" y="20360"/>
                    <a:pt x="55591" y="20170"/>
                    <a:pt x="55365" y="20170"/>
                  </a:cubicBezTo>
                  <a:close/>
                  <a:moveTo>
                    <a:pt x="57055" y="20170"/>
                  </a:moveTo>
                  <a:cubicBezTo>
                    <a:pt x="56817" y="20170"/>
                    <a:pt x="56627" y="20360"/>
                    <a:pt x="56627" y="20598"/>
                  </a:cubicBezTo>
                  <a:cubicBezTo>
                    <a:pt x="56627" y="20824"/>
                    <a:pt x="56817" y="21015"/>
                    <a:pt x="57055" y="21015"/>
                  </a:cubicBezTo>
                  <a:cubicBezTo>
                    <a:pt x="57282" y="21015"/>
                    <a:pt x="57472" y="20824"/>
                    <a:pt x="57472" y="20598"/>
                  </a:cubicBezTo>
                  <a:cubicBezTo>
                    <a:pt x="57472" y="20360"/>
                    <a:pt x="57282" y="20170"/>
                    <a:pt x="57055" y="20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6"/>
            <p:cNvSpPr/>
            <p:nvPr/>
          </p:nvSpPr>
          <p:spPr>
            <a:xfrm>
              <a:off x="5686855" y="3652069"/>
              <a:ext cx="45572" cy="52744"/>
            </a:xfrm>
            <a:custGeom>
              <a:avLst/>
              <a:gdLst/>
              <a:ahLst/>
              <a:cxnLst/>
              <a:rect l="l" t="t" r="r" b="b"/>
              <a:pathLst>
                <a:path w="2192" h="2537" extrusionOk="0">
                  <a:moveTo>
                    <a:pt x="1" y="0"/>
                  </a:moveTo>
                  <a:lnTo>
                    <a:pt x="1" y="2536"/>
                  </a:lnTo>
                  <a:lnTo>
                    <a:pt x="2192" y="1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36"/>
          <p:cNvGrpSpPr/>
          <p:nvPr/>
        </p:nvGrpSpPr>
        <p:grpSpPr>
          <a:xfrm>
            <a:off x="4319006" y="2367865"/>
            <a:ext cx="3553949" cy="1692559"/>
            <a:chOff x="3688988" y="1458800"/>
            <a:chExt cx="1766025" cy="1310300"/>
          </a:xfrm>
        </p:grpSpPr>
        <p:sp>
          <p:nvSpPr>
            <p:cNvPr id="250" name="Google Shape;250;p36"/>
            <p:cNvSpPr/>
            <p:nvPr/>
          </p:nvSpPr>
          <p:spPr>
            <a:xfrm>
              <a:off x="4574513" y="1969875"/>
              <a:ext cx="880500" cy="799225"/>
            </a:xfrm>
            <a:custGeom>
              <a:avLst/>
              <a:gdLst/>
              <a:ahLst/>
              <a:cxnLst/>
              <a:rect l="l" t="t" r="r" b="b"/>
              <a:pathLst>
                <a:path w="35220" h="31969" extrusionOk="0">
                  <a:moveTo>
                    <a:pt x="35219" y="0"/>
                  </a:moveTo>
                  <a:lnTo>
                    <a:pt x="36" y="20455"/>
                  </a:lnTo>
                  <a:lnTo>
                    <a:pt x="1" y="31969"/>
                  </a:lnTo>
                  <a:lnTo>
                    <a:pt x="35184" y="11514"/>
                  </a:lnTo>
                  <a:lnTo>
                    <a:pt x="35219" y="0"/>
                  </a:lnTo>
                  <a:close/>
                </a:path>
              </a:pathLst>
            </a:custGeom>
            <a:solidFill>
              <a:srgbClr val="BD94FF"/>
            </a:solidFill>
            <a:ln w="9525" cap="flat" cmpd="sng">
              <a:solidFill>
                <a:srgbClr val="BD94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3688988" y="1969875"/>
              <a:ext cx="886450" cy="799225"/>
            </a:xfrm>
            <a:custGeom>
              <a:avLst/>
              <a:gdLst/>
              <a:ahLst/>
              <a:cxnLst/>
              <a:rect l="l" t="t" r="r" b="b"/>
              <a:pathLst>
                <a:path w="35458" h="31969" extrusionOk="0">
                  <a:moveTo>
                    <a:pt x="36" y="0"/>
                  </a:moveTo>
                  <a:lnTo>
                    <a:pt x="1" y="11514"/>
                  </a:lnTo>
                  <a:lnTo>
                    <a:pt x="35422" y="31969"/>
                  </a:lnTo>
                  <a:lnTo>
                    <a:pt x="35457" y="2045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815BBF"/>
            </a:solidFill>
            <a:ln w="9525" cap="flat" cmpd="sng">
              <a:solidFill>
                <a:srgbClr val="815B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3689888" y="1458800"/>
              <a:ext cx="1765125" cy="1022475"/>
            </a:xfrm>
            <a:custGeom>
              <a:avLst/>
              <a:gdLst/>
              <a:ahLst/>
              <a:cxnLst/>
              <a:rect l="l" t="t" r="r" b="b"/>
              <a:pathLst>
                <a:path w="70605" h="40899" extrusionOk="0">
                  <a:moveTo>
                    <a:pt x="35183" y="0"/>
                  </a:moveTo>
                  <a:lnTo>
                    <a:pt x="0" y="20443"/>
                  </a:lnTo>
                  <a:lnTo>
                    <a:pt x="35421" y="40898"/>
                  </a:lnTo>
                  <a:lnTo>
                    <a:pt x="70604" y="20443"/>
                  </a:lnTo>
                  <a:lnTo>
                    <a:pt x="3518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36"/>
          <p:cNvGrpSpPr/>
          <p:nvPr/>
        </p:nvGrpSpPr>
        <p:grpSpPr>
          <a:xfrm rot="10800000" flipH="1">
            <a:off x="7669784" y="1441467"/>
            <a:ext cx="1679345" cy="676690"/>
            <a:chOff x="4472918" y="3250306"/>
            <a:chExt cx="1259509" cy="454507"/>
          </a:xfrm>
        </p:grpSpPr>
        <p:sp>
          <p:nvSpPr>
            <p:cNvPr id="254" name="Google Shape;254;p36"/>
            <p:cNvSpPr/>
            <p:nvPr/>
          </p:nvSpPr>
          <p:spPr>
            <a:xfrm>
              <a:off x="4472918" y="3250306"/>
              <a:ext cx="1194864" cy="436902"/>
            </a:xfrm>
            <a:custGeom>
              <a:avLst/>
              <a:gdLst/>
              <a:ahLst/>
              <a:cxnLst/>
              <a:rect l="l" t="t" r="r" b="b"/>
              <a:pathLst>
                <a:path w="57473" h="21015" extrusionOk="0">
                  <a:moveTo>
                    <a:pt x="417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55"/>
                    <a:pt x="191" y="846"/>
                    <a:pt x="417" y="846"/>
                  </a:cubicBezTo>
                  <a:cubicBezTo>
                    <a:pt x="655" y="846"/>
                    <a:pt x="846" y="655"/>
                    <a:pt x="846" y="417"/>
                  </a:cubicBezTo>
                  <a:cubicBezTo>
                    <a:pt x="846" y="191"/>
                    <a:pt x="655" y="0"/>
                    <a:pt x="417" y="0"/>
                  </a:cubicBezTo>
                  <a:close/>
                  <a:moveTo>
                    <a:pt x="2108" y="0"/>
                  </a:moveTo>
                  <a:cubicBezTo>
                    <a:pt x="1870" y="0"/>
                    <a:pt x="1691" y="191"/>
                    <a:pt x="1691" y="417"/>
                  </a:cubicBezTo>
                  <a:cubicBezTo>
                    <a:pt x="1691" y="655"/>
                    <a:pt x="1870" y="846"/>
                    <a:pt x="2108" y="846"/>
                  </a:cubicBezTo>
                  <a:cubicBezTo>
                    <a:pt x="2346" y="846"/>
                    <a:pt x="2537" y="655"/>
                    <a:pt x="2537" y="417"/>
                  </a:cubicBezTo>
                  <a:cubicBezTo>
                    <a:pt x="2537" y="191"/>
                    <a:pt x="2346" y="0"/>
                    <a:pt x="2108" y="0"/>
                  </a:cubicBezTo>
                  <a:close/>
                  <a:moveTo>
                    <a:pt x="3799" y="0"/>
                  </a:moveTo>
                  <a:cubicBezTo>
                    <a:pt x="3561" y="0"/>
                    <a:pt x="3382" y="191"/>
                    <a:pt x="3382" y="417"/>
                  </a:cubicBezTo>
                  <a:cubicBezTo>
                    <a:pt x="3382" y="655"/>
                    <a:pt x="3561" y="846"/>
                    <a:pt x="3799" y="846"/>
                  </a:cubicBezTo>
                  <a:cubicBezTo>
                    <a:pt x="4037" y="846"/>
                    <a:pt x="4227" y="655"/>
                    <a:pt x="4227" y="417"/>
                  </a:cubicBezTo>
                  <a:cubicBezTo>
                    <a:pt x="4227" y="191"/>
                    <a:pt x="4037" y="0"/>
                    <a:pt x="3799" y="0"/>
                  </a:cubicBezTo>
                  <a:close/>
                  <a:moveTo>
                    <a:pt x="5489" y="0"/>
                  </a:moveTo>
                  <a:cubicBezTo>
                    <a:pt x="5251" y="0"/>
                    <a:pt x="5061" y="191"/>
                    <a:pt x="5061" y="417"/>
                  </a:cubicBezTo>
                  <a:cubicBezTo>
                    <a:pt x="5061" y="655"/>
                    <a:pt x="5251" y="846"/>
                    <a:pt x="5489" y="846"/>
                  </a:cubicBezTo>
                  <a:cubicBezTo>
                    <a:pt x="5728" y="846"/>
                    <a:pt x="5918" y="655"/>
                    <a:pt x="5918" y="417"/>
                  </a:cubicBezTo>
                  <a:cubicBezTo>
                    <a:pt x="5918" y="191"/>
                    <a:pt x="5728" y="0"/>
                    <a:pt x="5489" y="0"/>
                  </a:cubicBezTo>
                  <a:close/>
                  <a:moveTo>
                    <a:pt x="7180" y="0"/>
                  </a:moveTo>
                  <a:cubicBezTo>
                    <a:pt x="6942" y="0"/>
                    <a:pt x="6751" y="191"/>
                    <a:pt x="6751" y="417"/>
                  </a:cubicBezTo>
                  <a:cubicBezTo>
                    <a:pt x="6751" y="655"/>
                    <a:pt x="6942" y="846"/>
                    <a:pt x="7180" y="846"/>
                  </a:cubicBezTo>
                  <a:cubicBezTo>
                    <a:pt x="7418" y="846"/>
                    <a:pt x="7609" y="655"/>
                    <a:pt x="7609" y="417"/>
                  </a:cubicBezTo>
                  <a:cubicBezTo>
                    <a:pt x="7609" y="191"/>
                    <a:pt x="7418" y="0"/>
                    <a:pt x="7180" y="0"/>
                  </a:cubicBezTo>
                  <a:close/>
                  <a:moveTo>
                    <a:pt x="8871" y="0"/>
                  </a:moveTo>
                  <a:cubicBezTo>
                    <a:pt x="8633" y="0"/>
                    <a:pt x="8442" y="191"/>
                    <a:pt x="8442" y="417"/>
                  </a:cubicBezTo>
                  <a:cubicBezTo>
                    <a:pt x="8442" y="655"/>
                    <a:pt x="8633" y="846"/>
                    <a:pt x="8871" y="846"/>
                  </a:cubicBezTo>
                  <a:cubicBezTo>
                    <a:pt x="9109" y="846"/>
                    <a:pt x="9299" y="655"/>
                    <a:pt x="9299" y="417"/>
                  </a:cubicBezTo>
                  <a:cubicBezTo>
                    <a:pt x="9299" y="191"/>
                    <a:pt x="9109" y="0"/>
                    <a:pt x="8871" y="0"/>
                  </a:cubicBezTo>
                  <a:close/>
                  <a:moveTo>
                    <a:pt x="10561" y="0"/>
                  </a:moveTo>
                  <a:cubicBezTo>
                    <a:pt x="10323" y="0"/>
                    <a:pt x="10133" y="191"/>
                    <a:pt x="10133" y="417"/>
                  </a:cubicBezTo>
                  <a:cubicBezTo>
                    <a:pt x="10133" y="655"/>
                    <a:pt x="10323" y="846"/>
                    <a:pt x="10561" y="846"/>
                  </a:cubicBezTo>
                  <a:cubicBezTo>
                    <a:pt x="10800" y="846"/>
                    <a:pt x="10990" y="655"/>
                    <a:pt x="10990" y="417"/>
                  </a:cubicBezTo>
                  <a:cubicBezTo>
                    <a:pt x="10990" y="191"/>
                    <a:pt x="10788" y="0"/>
                    <a:pt x="10561" y="0"/>
                  </a:cubicBezTo>
                  <a:close/>
                  <a:moveTo>
                    <a:pt x="12252" y="0"/>
                  </a:moveTo>
                  <a:cubicBezTo>
                    <a:pt x="12014" y="0"/>
                    <a:pt x="11824" y="191"/>
                    <a:pt x="11824" y="417"/>
                  </a:cubicBezTo>
                  <a:cubicBezTo>
                    <a:pt x="11824" y="655"/>
                    <a:pt x="12014" y="846"/>
                    <a:pt x="12252" y="846"/>
                  </a:cubicBezTo>
                  <a:cubicBezTo>
                    <a:pt x="12490" y="846"/>
                    <a:pt x="12681" y="655"/>
                    <a:pt x="12681" y="417"/>
                  </a:cubicBezTo>
                  <a:cubicBezTo>
                    <a:pt x="12681" y="191"/>
                    <a:pt x="12478" y="0"/>
                    <a:pt x="12252" y="0"/>
                  </a:cubicBezTo>
                  <a:close/>
                  <a:moveTo>
                    <a:pt x="13943" y="0"/>
                  </a:moveTo>
                  <a:cubicBezTo>
                    <a:pt x="13705" y="0"/>
                    <a:pt x="13514" y="191"/>
                    <a:pt x="13514" y="417"/>
                  </a:cubicBezTo>
                  <a:cubicBezTo>
                    <a:pt x="13514" y="655"/>
                    <a:pt x="13705" y="846"/>
                    <a:pt x="13943" y="846"/>
                  </a:cubicBezTo>
                  <a:cubicBezTo>
                    <a:pt x="14169" y="846"/>
                    <a:pt x="14360" y="655"/>
                    <a:pt x="14360" y="417"/>
                  </a:cubicBezTo>
                  <a:cubicBezTo>
                    <a:pt x="14360" y="191"/>
                    <a:pt x="14169" y="0"/>
                    <a:pt x="13943" y="0"/>
                  </a:cubicBezTo>
                  <a:close/>
                  <a:moveTo>
                    <a:pt x="15634" y="0"/>
                  </a:moveTo>
                  <a:cubicBezTo>
                    <a:pt x="15395" y="0"/>
                    <a:pt x="15205" y="191"/>
                    <a:pt x="15205" y="417"/>
                  </a:cubicBezTo>
                  <a:cubicBezTo>
                    <a:pt x="15205" y="655"/>
                    <a:pt x="15395" y="846"/>
                    <a:pt x="15634" y="846"/>
                  </a:cubicBezTo>
                  <a:cubicBezTo>
                    <a:pt x="15860" y="846"/>
                    <a:pt x="16050" y="655"/>
                    <a:pt x="16050" y="417"/>
                  </a:cubicBezTo>
                  <a:cubicBezTo>
                    <a:pt x="16050" y="191"/>
                    <a:pt x="15860" y="0"/>
                    <a:pt x="15634" y="0"/>
                  </a:cubicBezTo>
                  <a:close/>
                  <a:moveTo>
                    <a:pt x="17324" y="0"/>
                  </a:moveTo>
                  <a:cubicBezTo>
                    <a:pt x="17086" y="0"/>
                    <a:pt x="16896" y="191"/>
                    <a:pt x="16896" y="417"/>
                  </a:cubicBezTo>
                  <a:cubicBezTo>
                    <a:pt x="16896" y="655"/>
                    <a:pt x="17086" y="846"/>
                    <a:pt x="17312" y="846"/>
                  </a:cubicBezTo>
                  <a:lnTo>
                    <a:pt x="17324" y="846"/>
                  </a:lnTo>
                  <a:cubicBezTo>
                    <a:pt x="17550" y="846"/>
                    <a:pt x="17741" y="655"/>
                    <a:pt x="17741" y="429"/>
                  </a:cubicBezTo>
                  <a:cubicBezTo>
                    <a:pt x="17741" y="191"/>
                    <a:pt x="17550" y="0"/>
                    <a:pt x="17324" y="0"/>
                  </a:cubicBezTo>
                  <a:close/>
                  <a:moveTo>
                    <a:pt x="19000" y="170"/>
                  </a:moveTo>
                  <a:cubicBezTo>
                    <a:pt x="18798" y="170"/>
                    <a:pt x="18628" y="314"/>
                    <a:pt x="18586" y="512"/>
                  </a:cubicBezTo>
                  <a:cubicBezTo>
                    <a:pt x="18539" y="739"/>
                    <a:pt x="18682" y="965"/>
                    <a:pt x="18920" y="1012"/>
                  </a:cubicBezTo>
                  <a:cubicBezTo>
                    <a:pt x="18936" y="1012"/>
                    <a:pt x="18951" y="1018"/>
                    <a:pt x="18971" y="1018"/>
                  </a:cubicBezTo>
                  <a:cubicBezTo>
                    <a:pt x="18981" y="1018"/>
                    <a:pt x="18991" y="1016"/>
                    <a:pt x="19003" y="1012"/>
                  </a:cubicBezTo>
                  <a:cubicBezTo>
                    <a:pt x="19194" y="1012"/>
                    <a:pt x="19372" y="882"/>
                    <a:pt x="19408" y="679"/>
                  </a:cubicBezTo>
                  <a:cubicBezTo>
                    <a:pt x="19455" y="453"/>
                    <a:pt x="19313" y="227"/>
                    <a:pt x="19086" y="179"/>
                  </a:cubicBezTo>
                  <a:cubicBezTo>
                    <a:pt x="19057" y="173"/>
                    <a:pt x="19028" y="170"/>
                    <a:pt x="19000" y="170"/>
                  </a:cubicBezTo>
                  <a:close/>
                  <a:moveTo>
                    <a:pt x="20618" y="661"/>
                  </a:moveTo>
                  <a:cubicBezTo>
                    <a:pt x="20451" y="661"/>
                    <a:pt x="20290" y="757"/>
                    <a:pt x="20217" y="929"/>
                  </a:cubicBezTo>
                  <a:cubicBezTo>
                    <a:pt x="20134" y="1143"/>
                    <a:pt x="20229" y="1393"/>
                    <a:pt x="20444" y="1477"/>
                  </a:cubicBezTo>
                  <a:cubicBezTo>
                    <a:pt x="20503" y="1501"/>
                    <a:pt x="20563" y="1513"/>
                    <a:pt x="20610" y="1513"/>
                  </a:cubicBezTo>
                  <a:cubicBezTo>
                    <a:pt x="20777" y="1513"/>
                    <a:pt x="20932" y="1417"/>
                    <a:pt x="21003" y="1251"/>
                  </a:cubicBezTo>
                  <a:cubicBezTo>
                    <a:pt x="21099" y="1036"/>
                    <a:pt x="20991" y="786"/>
                    <a:pt x="20777" y="691"/>
                  </a:cubicBezTo>
                  <a:cubicBezTo>
                    <a:pt x="20725" y="671"/>
                    <a:pt x="20672" y="661"/>
                    <a:pt x="20618" y="661"/>
                  </a:cubicBezTo>
                  <a:close/>
                  <a:moveTo>
                    <a:pt x="22101" y="1454"/>
                  </a:moveTo>
                  <a:cubicBezTo>
                    <a:pt x="21961" y="1454"/>
                    <a:pt x="21825" y="1522"/>
                    <a:pt x="21741" y="1644"/>
                  </a:cubicBezTo>
                  <a:cubicBezTo>
                    <a:pt x="21622" y="1846"/>
                    <a:pt x="21670" y="2108"/>
                    <a:pt x="21872" y="2239"/>
                  </a:cubicBezTo>
                  <a:lnTo>
                    <a:pt x="21861" y="2239"/>
                  </a:lnTo>
                  <a:cubicBezTo>
                    <a:pt x="21944" y="2286"/>
                    <a:pt x="22015" y="2298"/>
                    <a:pt x="22099" y="2298"/>
                  </a:cubicBezTo>
                  <a:cubicBezTo>
                    <a:pt x="22242" y="2298"/>
                    <a:pt x="22372" y="2239"/>
                    <a:pt x="22456" y="2120"/>
                  </a:cubicBezTo>
                  <a:cubicBezTo>
                    <a:pt x="22587" y="1917"/>
                    <a:pt x="22527" y="1655"/>
                    <a:pt x="22337" y="1524"/>
                  </a:cubicBezTo>
                  <a:cubicBezTo>
                    <a:pt x="22263" y="1477"/>
                    <a:pt x="22181" y="1454"/>
                    <a:pt x="22101" y="1454"/>
                  </a:cubicBezTo>
                  <a:close/>
                  <a:moveTo>
                    <a:pt x="23408" y="2519"/>
                  </a:moveTo>
                  <a:cubicBezTo>
                    <a:pt x="23301" y="2519"/>
                    <a:pt x="23194" y="2560"/>
                    <a:pt x="23111" y="2644"/>
                  </a:cubicBezTo>
                  <a:cubicBezTo>
                    <a:pt x="22944" y="2810"/>
                    <a:pt x="22944" y="3084"/>
                    <a:pt x="23111" y="3251"/>
                  </a:cubicBezTo>
                  <a:cubicBezTo>
                    <a:pt x="23194" y="3322"/>
                    <a:pt x="23301" y="3370"/>
                    <a:pt x="23408" y="3370"/>
                  </a:cubicBezTo>
                  <a:cubicBezTo>
                    <a:pt x="23515" y="3370"/>
                    <a:pt x="23635" y="3322"/>
                    <a:pt x="23718" y="3239"/>
                  </a:cubicBezTo>
                  <a:cubicBezTo>
                    <a:pt x="23873" y="3072"/>
                    <a:pt x="23873" y="2810"/>
                    <a:pt x="23706" y="2644"/>
                  </a:cubicBezTo>
                  <a:cubicBezTo>
                    <a:pt x="23623" y="2560"/>
                    <a:pt x="23515" y="2519"/>
                    <a:pt x="23408" y="2519"/>
                  </a:cubicBezTo>
                  <a:close/>
                  <a:moveTo>
                    <a:pt x="24489" y="3809"/>
                  </a:moveTo>
                  <a:cubicBezTo>
                    <a:pt x="24407" y="3809"/>
                    <a:pt x="24325" y="3833"/>
                    <a:pt x="24254" y="3882"/>
                  </a:cubicBezTo>
                  <a:cubicBezTo>
                    <a:pt x="24063" y="4025"/>
                    <a:pt x="24016" y="4287"/>
                    <a:pt x="24147" y="4477"/>
                  </a:cubicBezTo>
                  <a:cubicBezTo>
                    <a:pt x="24230" y="4596"/>
                    <a:pt x="24361" y="4656"/>
                    <a:pt x="24492" y="4656"/>
                  </a:cubicBezTo>
                  <a:cubicBezTo>
                    <a:pt x="24575" y="4656"/>
                    <a:pt x="24658" y="4632"/>
                    <a:pt x="24730" y="4584"/>
                  </a:cubicBezTo>
                  <a:cubicBezTo>
                    <a:pt x="24932" y="4453"/>
                    <a:pt x="24980" y="4191"/>
                    <a:pt x="24849" y="4001"/>
                  </a:cubicBezTo>
                  <a:cubicBezTo>
                    <a:pt x="24760" y="3875"/>
                    <a:pt x="24624" y="3809"/>
                    <a:pt x="24489" y="3809"/>
                  </a:cubicBezTo>
                  <a:close/>
                  <a:moveTo>
                    <a:pt x="25311" y="5288"/>
                  </a:moveTo>
                  <a:cubicBezTo>
                    <a:pt x="25256" y="5288"/>
                    <a:pt x="25200" y="5299"/>
                    <a:pt x="25147" y="5323"/>
                  </a:cubicBezTo>
                  <a:cubicBezTo>
                    <a:pt x="24920" y="5418"/>
                    <a:pt x="24825" y="5668"/>
                    <a:pt x="24920" y="5882"/>
                  </a:cubicBezTo>
                  <a:cubicBezTo>
                    <a:pt x="24992" y="6037"/>
                    <a:pt x="25147" y="6144"/>
                    <a:pt x="25313" y="6144"/>
                  </a:cubicBezTo>
                  <a:cubicBezTo>
                    <a:pt x="25361" y="6144"/>
                    <a:pt x="25420" y="6132"/>
                    <a:pt x="25480" y="6108"/>
                  </a:cubicBezTo>
                  <a:cubicBezTo>
                    <a:pt x="25694" y="6013"/>
                    <a:pt x="25790" y="5763"/>
                    <a:pt x="25694" y="5549"/>
                  </a:cubicBezTo>
                  <a:cubicBezTo>
                    <a:pt x="25632" y="5388"/>
                    <a:pt x="25476" y="5288"/>
                    <a:pt x="25311" y="5288"/>
                  </a:cubicBezTo>
                  <a:close/>
                  <a:moveTo>
                    <a:pt x="25822" y="6897"/>
                  </a:moveTo>
                  <a:cubicBezTo>
                    <a:pt x="25792" y="6897"/>
                    <a:pt x="25761" y="6900"/>
                    <a:pt x="25730" y="6906"/>
                  </a:cubicBezTo>
                  <a:cubicBezTo>
                    <a:pt x="25504" y="6954"/>
                    <a:pt x="25361" y="7180"/>
                    <a:pt x="25409" y="7406"/>
                  </a:cubicBezTo>
                  <a:cubicBezTo>
                    <a:pt x="25456" y="7609"/>
                    <a:pt x="25635" y="7740"/>
                    <a:pt x="25825" y="7740"/>
                  </a:cubicBezTo>
                  <a:cubicBezTo>
                    <a:pt x="25849" y="7740"/>
                    <a:pt x="25885" y="7740"/>
                    <a:pt x="25921" y="7728"/>
                  </a:cubicBezTo>
                  <a:cubicBezTo>
                    <a:pt x="26147" y="7680"/>
                    <a:pt x="26290" y="7454"/>
                    <a:pt x="26242" y="7228"/>
                  </a:cubicBezTo>
                  <a:cubicBezTo>
                    <a:pt x="26201" y="7031"/>
                    <a:pt x="26024" y="6897"/>
                    <a:pt x="25822" y="6897"/>
                  </a:cubicBezTo>
                  <a:close/>
                  <a:moveTo>
                    <a:pt x="26036" y="8572"/>
                  </a:moveTo>
                  <a:cubicBezTo>
                    <a:pt x="26029" y="8572"/>
                    <a:pt x="26023" y="8573"/>
                    <a:pt x="26016" y="8573"/>
                  </a:cubicBezTo>
                  <a:cubicBezTo>
                    <a:pt x="25778" y="8573"/>
                    <a:pt x="25587" y="8763"/>
                    <a:pt x="25599" y="9002"/>
                  </a:cubicBezTo>
                  <a:cubicBezTo>
                    <a:pt x="25599" y="9240"/>
                    <a:pt x="25790" y="9418"/>
                    <a:pt x="26016" y="9418"/>
                  </a:cubicBezTo>
                  <a:lnTo>
                    <a:pt x="26028" y="9418"/>
                  </a:lnTo>
                  <a:cubicBezTo>
                    <a:pt x="26266" y="9418"/>
                    <a:pt x="26444" y="9216"/>
                    <a:pt x="26444" y="8990"/>
                  </a:cubicBezTo>
                  <a:cubicBezTo>
                    <a:pt x="26444" y="8759"/>
                    <a:pt x="26254" y="8572"/>
                    <a:pt x="26036" y="8572"/>
                  </a:cubicBezTo>
                  <a:close/>
                  <a:moveTo>
                    <a:pt x="26028" y="10264"/>
                  </a:moveTo>
                  <a:cubicBezTo>
                    <a:pt x="25790" y="10264"/>
                    <a:pt x="25599" y="10454"/>
                    <a:pt x="25599" y="10680"/>
                  </a:cubicBezTo>
                  <a:cubicBezTo>
                    <a:pt x="25599" y="10918"/>
                    <a:pt x="25790" y="11109"/>
                    <a:pt x="26028" y="11109"/>
                  </a:cubicBezTo>
                  <a:cubicBezTo>
                    <a:pt x="26254" y="11109"/>
                    <a:pt x="26444" y="10918"/>
                    <a:pt x="26444" y="10680"/>
                  </a:cubicBezTo>
                  <a:cubicBezTo>
                    <a:pt x="26444" y="10454"/>
                    <a:pt x="26254" y="10264"/>
                    <a:pt x="26028" y="10264"/>
                  </a:cubicBezTo>
                  <a:close/>
                  <a:moveTo>
                    <a:pt x="26058" y="11952"/>
                  </a:moveTo>
                  <a:cubicBezTo>
                    <a:pt x="26044" y="11952"/>
                    <a:pt x="26030" y="11953"/>
                    <a:pt x="26016" y="11954"/>
                  </a:cubicBezTo>
                  <a:cubicBezTo>
                    <a:pt x="25778" y="11966"/>
                    <a:pt x="25599" y="12169"/>
                    <a:pt x="25623" y="12395"/>
                  </a:cubicBezTo>
                  <a:cubicBezTo>
                    <a:pt x="25635" y="12621"/>
                    <a:pt x="25813" y="12800"/>
                    <a:pt x="26040" y="12800"/>
                  </a:cubicBezTo>
                  <a:lnTo>
                    <a:pt x="26063" y="12800"/>
                  </a:lnTo>
                  <a:cubicBezTo>
                    <a:pt x="26302" y="12788"/>
                    <a:pt x="26480" y="12585"/>
                    <a:pt x="26468" y="12347"/>
                  </a:cubicBezTo>
                  <a:cubicBezTo>
                    <a:pt x="26446" y="12123"/>
                    <a:pt x="26276" y="11952"/>
                    <a:pt x="26058" y="11952"/>
                  </a:cubicBezTo>
                  <a:close/>
                  <a:moveTo>
                    <a:pt x="26305" y="13619"/>
                  </a:moveTo>
                  <a:cubicBezTo>
                    <a:pt x="26268" y="13619"/>
                    <a:pt x="26231" y="13623"/>
                    <a:pt x="26194" y="13633"/>
                  </a:cubicBezTo>
                  <a:cubicBezTo>
                    <a:pt x="25968" y="13693"/>
                    <a:pt x="25837" y="13919"/>
                    <a:pt x="25897" y="14145"/>
                  </a:cubicBezTo>
                  <a:cubicBezTo>
                    <a:pt x="25944" y="14336"/>
                    <a:pt x="26111" y="14467"/>
                    <a:pt x="26302" y="14467"/>
                  </a:cubicBezTo>
                  <a:cubicBezTo>
                    <a:pt x="26337" y="14467"/>
                    <a:pt x="26373" y="14455"/>
                    <a:pt x="26409" y="14455"/>
                  </a:cubicBezTo>
                  <a:cubicBezTo>
                    <a:pt x="26635" y="14395"/>
                    <a:pt x="26778" y="14157"/>
                    <a:pt x="26718" y="13931"/>
                  </a:cubicBezTo>
                  <a:cubicBezTo>
                    <a:pt x="26668" y="13741"/>
                    <a:pt x="26493" y="13619"/>
                    <a:pt x="26305" y="13619"/>
                  </a:cubicBezTo>
                  <a:close/>
                  <a:moveTo>
                    <a:pt x="26883" y="15201"/>
                  </a:moveTo>
                  <a:cubicBezTo>
                    <a:pt x="26823" y="15201"/>
                    <a:pt x="26762" y="15214"/>
                    <a:pt x="26706" y="15240"/>
                  </a:cubicBezTo>
                  <a:cubicBezTo>
                    <a:pt x="26492" y="15348"/>
                    <a:pt x="26397" y="15598"/>
                    <a:pt x="26504" y="15812"/>
                  </a:cubicBezTo>
                  <a:cubicBezTo>
                    <a:pt x="26575" y="15955"/>
                    <a:pt x="26730" y="16050"/>
                    <a:pt x="26885" y="16050"/>
                  </a:cubicBezTo>
                  <a:cubicBezTo>
                    <a:pt x="26944" y="16050"/>
                    <a:pt x="27016" y="16038"/>
                    <a:pt x="27075" y="16002"/>
                  </a:cubicBezTo>
                  <a:cubicBezTo>
                    <a:pt x="27278" y="15907"/>
                    <a:pt x="27373" y="15645"/>
                    <a:pt x="27266" y="15443"/>
                  </a:cubicBezTo>
                  <a:cubicBezTo>
                    <a:pt x="27197" y="15288"/>
                    <a:pt x="27041" y="15201"/>
                    <a:pt x="26883" y="15201"/>
                  </a:cubicBezTo>
                  <a:close/>
                  <a:moveTo>
                    <a:pt x="27762" y="16641"/>
                  </a:moveTo>
                  <a:cubicBezTo>
                    <a:pt x="27673" y="16641"/>
                    <a:pt x="27582" y="16670"/>
                    <a:pt x="27504" y="16729"/>
                  </a:cubicBezTo>
                  <a:cubicBezTo>
                    <a:pt x="27314" y="16872"/>
                    <a:pt x="27278" y="17134"/>
                    <a:pt x="27421" y="17324"/>
                  </a:cubicBezTo>
                  <a:cubicBezTo>
                    <a:pt x="27504" y="17431"/>
                    <a:pt x="27635" y="17491"/>
                    <a:pt x="27754" y="17491"/>
                  </a:cubicBezTo>
                  <a:cubicBezTo>
                    <a:pt x="27849" y="17491"/>
                    <a:pt x="27933" y="17467"/>
                    <a:pt x="28016" y="17407"/>
                  </a:cubicBezTo>
                  <a:cubicBezTo>
                    <a:pt x="28195" y="17264"/>
                    <a:pt x="28242" y="17003"/>
                    <a:pt x="28099" y="16812"/>
                  </a:cubicBezTo>
                  <a:cubicBezTo>
                    <a:pt x="28015" y="16700"/>
                    <a:pt x="27890" y="16641"/>
                    <a:pt x="27762" y="16641"/>
                  </a:cubicBezTo>
                  <a:close/>
                  <a:moveTo>
                    <a:pt x="28893" y="17894"/>
                  </a:moveTo>
                  <a:cubicBezTo>
                    <a:pt x="28778" y="17894"/>
                    <a:pt x="28664" y="17939"/>
                    <a:pt x="28576" y="18026"/>
                  </a:cubicBezTo>
                  <a:cubicBezTo>
                    <a:pt x="28421" y="18205"/>
                    <a:pt x="28433" y="18467"/>
                    <a:pt x="28611" y="18634"/>
                  </a:cubicBezTo>
                  <a:cubicBezTo>
                    <a:pt x="28695" y="18705"/>
                    <a:pt x="28790" y="18741"/>
                    <a:pt x="28897" y="18741"/>
                  </a:cubicBezTo>
                  <a:cubicBezTo>
                    <a:pt x="29004" y="18741"/>
                    <a:pt x="29123" y="18693"/>
                    <a:pt x="29207" y="18598"/>
                  </a:cubicBezTo>
                  <a:cubicBezTo>
                    <a:pt x="29361" y="18431"/>
                    <a:pt x="29350" y="18157"/>
                    <a:pt x="29183" y="18003"/>
                  </a:cubicBezTo>
                  <a:cubicBezTo>
                    <a:pt x="29099" y="17930"/>
                    <a:pt x="28996" y="17894"/>
                    <a:pt x="28893" y="17894"/>
                  </a:cubicBezTo>
                  <a:close/>
                  <a:moveTo>
                    <a:pt x="30247" y="18901"/>
                  </a:moveTo>
                  <a:cubicBezTo>
                    <a:pt x="30103" y="18901"/>
                    <a:pt x="29963" y="18977"/>
                    <a:pt x="29885" y="19110"/>
                  </a:cubicBezTo>
                  <a:cubicBezTo>
                    <a:pt x="29754" y="19300"/>
                    <a:pt x="29826" y="19562"/>
                    <a:pt x="30028" y="19693"/>
                  </a:cubicBezTo>
                  <a:cubicBezTo>
                    <a:pt x="30100" y="19729"/>
                    <a:pt x="30171" y="19753"/>
                    <a:pt x="30243" y="19753"/>
                  </a:cubicBezTo>
                  <a:cubicBezTo>
                    <a:pt x="30385" y="19753"/>
                    <a:pt x="30528" y="19681"/>
                    <a:pt x="30612" y="19550"/>
                  </a:cubicBezTo>
                  <a:cubicBezTo>
                    <a:pt x="30731" y="19348"/>
                    <a:pt x="30671" y="19086"/>
                    <a:pt x="30469" y="18967"/>
                  </a:cubicBezTo>
                  <a:cubicBezTo>
                    <a:pt x="30399" y="18922"/>
                    <a:pt x="30322" y="18901"/>
                    <a:pt x="30247" y="18901"/>
                  </a:cubicBezTo>
                  <a:close/>
                  <a:moveTo>
                    <a:pt x="31766" y="19631"/>
                  </a:moveTo>
                  <a:cubicBezTo>
                    <a:pt x="31594" y="19631"/>
                    <a:pt x="31427" y="19740"/>
                    <a:pt x="31362" y="19908"/>
                  </a:cubicBezTo>
                  <a:cubicBezTo>
                    <a:pt x="31290" y="20134"/>
                    <a:pt x="31397" y="20372"/>
                    <a:pt x="31612" y="20455"/>
                  </a:cubicBezTo>
                  <a:cubicBezTo>
                    <a:pt x="31671" y="20479"/>
                    <a:pt x="31719" y="20479"/>
                    <a:pt x="31767" y="20479"/>
                  </a:cubicBezTo>
                  <a:cubicBezTo>
                    <a:pt x="31933" y="20479"/>
                    <a:pt x="32100" y="20372"/>
                    <a:pt x="32159" y="20205"/>
                  </a:cubicBezTo>
                  <a:cubicBezTo>
                    <a:pt x="32243" y="19979"/>
                    <a:pt x="32136" y="19741"/>
                    <a:pt x="31909" y="19658"/>
                  </a:cubicBezTo>
                  <a:cubicBezTo>
                    <a:pt x="31863" y="19639"/>
                    <a:pt x="31814" y="19631"/>
                    <a:pt x="31766" y="19631"/>
                  </a:cubicBezTo>
                  <a:close/>
                  <a:moveTo>
                    <a:pt x="33392" y="20057"/>
                  </a:moveTo>
                  <a:cubicBezTo>
                    <a:pt x="33191" y="20057"/>
                    <a:pt x="33013" y="20204"/>
                    <a:pt x="32981" y="20420"/>
                  </a:cubicBezTo>
                  <a:cubicBezTo>
                    <a:pt x="32945" y="20646"/>
                    <a:pt x="33100" y="20872"/>
                    <a:pt x="33326" y="20908"/>
                  </a:cubicBezTo>
                  <a:lnTo>
                    <a:pt x="33398" y="20908"/>
                  </a:lnTo>
                  <a:cubicBezTo>
                    <a:pt x="33600" y="20908"/>
                    <a:pt x="33779" y="20765"/>
                    <a:pt x="33814" y="20551"/>
                  </a:cubicBezTo>
                  <a:cubicBezTo>
                    <a:pt x="33850" y="20324"/>
                    <a:pt x="33695" y="20098"/>
                    <a:pt x="33457" y="20062"/>
                  </a:cubicBezTo>
                  <a:cubicBezTo>
                    <a:pt x="33435" y="20059"/>
                    <a:pt x="33414" y="20057"/>
                    <a:pt x="33392" y="20057"/>
                  </a:cubicBezTo>
                  <a:close/>
                  <a:moveTo>
                    <a:pt x="35076" y="20170"/>
                  </a:moveTo>
                  <a:cubicBezTo>
                    <a:pt x="34850" y="20170"/>
                    <a:pt x="34660" y="20360"/>
                    <a:pt x="34660" y="20598"/>
                  </a:cubicBezTo>
                  <a:cubicBezTo>
                    <a:pt x="34660" y="20824"/>
                    <a:pt x="34850" y="21015"/>
                    <a:pt x="35076" y="21015"/>
                  </a:cubicBezTo>
                  <a:cubicBezTo>
                    <a:pt x="35315" y="21015"/>
                    <a:pt x="35505" y="20824"/>
                    <a:pt x="35505" y="20598"/>
                  </a:cubicBezTo>
                  <a:cubicBezTo>
                    <a:pt x="35505" y="20360"/>
                    <a:pt x="35315" y="20170"/>
                    <a:pt x="35076" y="20170"/>
                  </a:cubicBezTo>
                  <a:close/>
                  <a:moveTo>
                    <a:pt x="36767" y="20170"/>
                  </a:moveTo>
                  <a:cubicBezTo>
                    <a:pt x="36541" y="20170"/>
                    <a:pt x="36350" y="20360"/>
                    <a:pt x="36350" y="20598"/>
                  </a:cubicBezTo>
                  <a:cubicBezTo>
                    <a:pt x="36350" y="20824"/>
                    <a:pt x="36541" y="21015"/>
                    <a:pt x="36767" y="21015"/>
                  </a:cubicBezTo>
                  <a:cubicBezTo>
                    <a:pt x="37005" y="21015"/>
                    <a:pt x="37196" y="20824"/>
                    <a:pt x="37196" y="20598"/>
                  </a:cubicBezTo>
                  <a:cubicBezTo>
                    <a:pt x="37196" y="20360"/>
                    <a:pt x="37005" y="20170"/>
                    <a:pt x="36767" y="20170"/>
                  </a:cubicBezTo>
                  <a:close/>
                  <a:moveTo>
                    <a:pt x="38458" y="20170"/>
                  </a:moveTo>
                  <a:cubicBezTo>
                    <a:pt x="38220" y="20170"/>
                    <a:pt x="38029" y="20360"/>
                    <a:pt x="38029" y="20598"/>
                  </a:cubicBezTo>
                  <a:cubicBezTo>
                    <a:pt x="38029" y="20824"/>
                    <a:pt x="38232" y="21015"/>
                    <a:pt x="38458" y="21015"/>
                  </a:cubicBezTo>
                  <a:cubicBezTo>
                    <a:pt x="38696" y="21015"/>
                    <a:pt x="38886" y="20824"/>
                    <a:pt x="38886" y="20598"/>
                  </a:cubicBezTo>
                  <a:cubicBezTo>
                    <a:pt x="38886" y="20360"/>
                    <a:pt x="38696" y="20170"/>
                    <a:pt x="38458" y="20170"/>
                  </a:cubicBezTo>
                  <a:close/>
                  <a:moveTo>
                    <a:pt x="40149" y="20170"/>
                  </a:moveTo>
                  <a:cubicBezTo>
                    <a:pt x="39922" y="20170"/>
                    <a:pt x="39732" y="20360"/>
                    <a:pt x="39732" y="20598"/>
                  </a:cubicBezTo>
                  <a:cubicBezTo>
                    <a:pt x="39732" y="20824"/>
                    <a:pt x="39922" y="21015"/>
                    <a:pt x="40149" y="21015"/>
                  </a:cubicBezTo>
                  <a:cubicBezTo>
                    <a:pt x="40387" y="21015"/>
                    <a:pt x="40577" y="20824"/>
                    <a:pt x="40577" y="20598"/>
                  </a:cubicBezTo>
                  <a:cubicBezTo>
                    <a:pt x="40577" y="20360"/>
                    <a:pt x="40387" y="20170"/>
                    <a:pt x="40149" y="20170"/>
                  </a:cubicBezTo>
                  <a:close/>
                  <a:moveTo>
                    <a:pt x="41839" y="20170"/>
                  </a:moveTo>
                  <a:cubicBezTo>
                    <a:pt x="41601" y="20170"/>
                    <a:pt x="41411" y="20360"/>
                    <a:pt x="41411" y="20598"/>
                  </a:cubicBezTo>
                  <a:cubicBezTo>
                    <a:pt x="41411" y="20824"/>
                    <a:pt x="41601" y="21015"/>
                    <a:pt x="41839" y="21015"/>
                  </a:cubicBezTo>
                  <a:cubicBezTo>
                    <a:pt x="42077" y="21015"/>
                    <a:pt x="42268" y="20824"/>
                    <a:pt x="42268" y="20598"/>
                  </a:cubicBezTo>
                  <a:cubicBezTo>
                    <a:pt x="42268" y="20360"/>
                    <a:pt x="42077" y="20170"/>
                    <a:pt x="41839" y="20170"/>
                  </a:cubicBezTo>
                  <a:close/>
                  <a:moveTo>
                    <a:pt x="43530" y="20170"/>
                  </a:moveTo>
                  <a:cubicBezTo>
                    <a:pt x="43292" y="20170"/>
                    <a:pt x="43101" y="20360"/>
                    <a:pt x="43101" y="20598"/>
                  </a:cubicBezTo>
                  <a:cubicBezTo>
                    <a:pt x="43101" y="20824"/>
                    <a:pt x="43292" y="21015"/>
                    <a:pt x="43530" y="21015"/>
                  </a:cubicBezTo>
                  <a:cubicBezTo>
                    <a:pt x="43768" y="21015"/>
                    <a:pt x="43959" y="20824"/>
                    <a:pt x="43959" y="20598"/>
                  </a:cubicBezTo>
                  <a:cubicBezTo>
                    <a:pt x="43959" y="20360"/>
                    <a:pt x="43768" y="20170"/>
                    <a:pt x="43530" y="20170"/>
                  </a:cubicBezTo>
                  <a:close/>
                  <a:moveTo>
                    <a:pt x="45221" y="20170"/>
                  </a:moveTo>
                  <a:cubicBezTo>
                    <a:pt x="44982" y="20170"/>
                    <a:pt x="44792" y="20360"/>
                    <a:pt x="44792" y="20598"/>
                  </a:cubicBezTo>
                  <a:cubicBezTo>
                    <a:pt x="44792" y="20824"/>
                    <a:pt x="44982" y="21015"/>
                    <a:pt x="45221" y="21015"/>
                  </a:cubicBezTo>
                  <a:cubicBezTo>
                    <a:pt x="45459" y="21015"/>
                    <a:pt x="45649" y="20824"/>
                    <a:pt x="45649" y="20598"/>
                  </a:cubicBezTo>
                  <a:cubicBezTo>
                    <a:pt x="45649" y="20360"/>
                    <a:pt x="45459" y="20170"/>
                    <a:pt x="45221" y="20170"/>
                  </a:cubicBezTo>
                  <a:close/>
                  <a:moveTo>
                    <a:pt x="46911" y="20170"/>
                  </a:moveTo>
                  <a:cubicBezTo>
                    <a:pt x="46673" y="20170"/>
                    <a:pt x="46483" y="20360"/>
                    <a:pt x="46483" y="20598"/>
                  </a:cubicBezTo>
                  <a:cubicBezTo>
                    <a:pt x="46483" y="20824"/>
                    <a:pt x="46673" y="21015"/>
                    <a:pt x="46911" y="21015"/>
                  </a:cubicBezTo>
                  <a:cubicBezTo>
                    <a:pt x="47149" y="21015"/>
                    <a:pt x="47340" y="20824"/>
                    <a:pt x="47340" y="20598"/>
                  </a:cubicBezTo>
                  <a:cubicBezTo>
                    <a:pt x="47340" y="20360"/>
                    <a:pt x="47149" y="20170"/>
                    <a:pt x="46911" y="20170"/>
                  </a:cubicBezTo>
                  <a:close/>
                  <a:moveTo>
                    <a:pt x="48602" y="20170"/>
                  </a:moveTo>
                  <a:cubicBezTo>
                    <a:pt x="48364" y="20170"/>
                    <a:pt x="48173" y="20360"/>
                    <a:pt x="48173" y="20598"/>
                  </a:cubicBezTo>
                  <a:cubicBezTo>
                    <a:pt x="48173" y="20824"/>
                    <a:pt x="48364" y="21015"/>
                    <a:pt x="48602" y="21015"/>
                  </a:cubicBezTo>
                  <a:cubicBezTo>
                    <a:pt x="48840" y="21015"/>
                    <a:pt x="49031" y="20824"/>
                    <a:pt x="49031" y="20598"/>
                  </a:cubicBezTo>
                  <a:cubicBezTo>
                    <a:pt x="49031" y="20360"/>
                    <a:pt x="48828" y="20170"/>
                    <a:pt x="48602" y="20170"/>
                  </a:cubicBezTo>
                  <a:close/>
                  <a:moveTo>
                    <a:pt x="50293" y="20170"/>
                  </a:moveTo>
                  <a:cubicBezTo>
                    <a:pt x="50055" y="20170"/>
                    <a:pt x="49864" y="20360"/>
                    <a:pt x="49864" y="20598"/>
                  </a:cubicBezTo>
                  <a:cubicBezTo>
                    <a:pt x="49864" y="20824"/>
                    <a:pt x="50055" y="21015"/>
                    <a:pt x="50293" y="21015"/>
                  </a:cubicBezTo>
                  <a:cubicBezTo>
                    <a:pt x="50531" y="21015"/>
                    <a:pt x="50709" y="20824"/>
                    <a:pt x="50709" y="20598"/>
                  </a:cubicBezTo>
                  <a:cubicBezTo>
                    <a:pt x="50709" y="20360"/>
                    <a:pt x="50531" y="20170"/>
                    <a:pt x="50293" y="20170"/>
                  </a:cubicBezTo>
                  <a:close/>
                  <a:moveTo>
                    <a:pt x="51983" y="20170"/>
                  </a:moveTo>
                  <a:cubicBezTo>
                    <a:pt x="51745" y="20170"/>
                    <a:pt x="51555" y="20360"/>
                    <a:pt x="51555" y="20598"/>
                  </a:cubicBezTo>
                  <a:cubicBezTo>
                    <a:pt x="51555" y="20824"/>
                    <a:pt x="51745" y="21015"/>
                    <a:pt x="51983" y="21015"/>
                  </a:cubicBezTo>
                  <a:cubicBezTo>
                    <a:pt x="52210" y="21015"/>
                    <a:pt x="52400" y="20824"/>
                    <a:pt x="52400" y="20598"/>
                  </a:cubicBezTo>
                  <a:cubicBezTo>
                    <a:pt x="52400" y="20360"/>
                    <a:pt x="52210" y="20170"/>
                    <a:pt x="51983" y="20170"/>
                  </a:cubicBezTo>
                  <a:close/>
                  <a:moveTo>
                    <a:pt x="53674" y="20170"/>
                  </a:moveTo>
                  <a:cubicBezTo>
                    <a:pt x="53436" y="20170"/>
                    <a:pt x="53245" y="20360"/>
                    <a:pt x="53245" y="20598"/>
                  </a:cubicBezTo>
                  <a:cubicBezTo>
                    <a:pt x="53245" y="20824"/>
                    <a:pt x="53436" y="21015"/>
                    <a:pt x="53674" y="21015"/>
                  </a:cubicBezTo>
                  <a:cubicBezTo>
                    <a:pt x="53900" y="21015"/>
                    <a:pt x="54091" y="20824"/>
                    <a:pt x="54091" y="20598"/>
                  </a:cubicBezTo>
                  <a:cubicBezTo>
                    <a:pt x="54091" y="20360"/>
                    <a:pt x="53900" y="20170"/>
                    <a:pt x="53674" y="20170"/>
                  </a:cubicBezTo>
                  <a:close/>
                  <a:moveTo>
                    <a:pt x="55365" y="20170"/>
                  </a:moveTo>
                  <a:cubicBezTo>
                    <a:pt x="55127" y="20170"/>
                    <a:pt x="54936" y="20360"/>
                    <a:pt x="54936" y="20598"/>
                  </a:cubicBezTo>
                  <a:cubicBezTo>
                    <a:pt x="54936" y="20824"/>
                    <a:pt x="55127" y="21015"/>
                    <a:pt x="55365" y="21015"/>
                  </a:cubicBezTo>
                  <a:cubicBezTo>
                    <a:pt x="55591" y="21015"/>
                    <a:pt x="55781" y="20824"/>
                    <a:pt x="55781" y="20598"/>
                  </a:cubicBezTo>
                  <a:cubicBezTo>
                    <a:pt x="55781" y="20360"/>
                    <a:pt x="55591" y="20170"/>
                    <a:pt x="55365" y="20170"/>
                  </a:cubicBezTo>
                  <a:close/>
                  <a:moveTo>
                    <a:pt x="57055" y="20170"/>
                  </a:moveTo>
                  <a:cubicBezTo>
                    <a:pt x="56817" y="20170"/>
                    <a:pt x="56627" y="20360"/>
                    <a:pt x="56627" y="20598"/>
                  </a:cubicBezTo>
                  <a:cubicBezTo>
                    <a:pt x="56627" y="20824"/>
                    <a:pt x="56817" y="21015"/>
                    <a:pt x="57055" y="21015"/>
                  </a:cubicBezTo>
                  <a:cubicBezTo>
                    <a:pt x="57282" y="21015"/>
                    <a:pt x="57472" y="20824"/>
                    <a:pt x="57472" y="20598"/>
                  </a:cubicBezTo>
                  <a:cubicBezTo>
                    <a:pt x="57472" y="20360"/>
                    <a:pt x="57282" y="20170"/>
                    <a:pt x="57055" y="201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5686855" y="3652069"/>
              <a:ext cx="45572" cy="52744"/>
            </a:xfrm>
            <a:custGeom>
              <a:avLst/>
              <a:gdLst/>
              <a:ahLst/>
              <a:cxnLst/>
              <a:rect l="l" t="t" r="r" b="b"/>
              <a:pathLst>
                <a:path w="2192" h="2537" extrusionOk="0">
                  <a:moveTo>
                    <a:pt x="1" y="0"/>
                  </a:moveTo>
                  <a:lnTo>
                    <a:pt x="1" y="2536"/>
                  </a:lnTo>
                  <a:lnTo>
                    <a:pt x="2192" y="1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36"/>
          <p:cNvGrpSpPr/>
          <p:nvPr/>
        </p:nvGrpSpPr>
        <p:grpSpPr>
          <a:xfrm>
            <a:off x="4319006" y="1459737"/>
            <a:ext cx="3553949" cy="1692559"/>
            <a:chOff x="3688988" y="1458800"/>
            <a:chExt cx="1766025" cy="1310300"/>
          </a:xfrm>
        </p:grpSpPr>
        <p:sp>
          <p:nvSpPr>
            <p:cNvPr id="257" name="Google Shape;257;p36"/>
            <p:cNvSpPr/>
            <p:nvPr/>
          </p:nvSpPr>
          <p:spPr>
            <a:xfrm>
              <a:off x="4574513" y="1969875"/>
              <a:ext cx="880500" cy="799225"/>
            </a:xfrm>
            <a:custGeom>
              <a:avLst/>
              <a:gdLst/>
              <a:ahLst/>
              <a:cxnLst/>
              <a:rect l="l" t="t" r="r" b="b"/>
              <a:pathLst>
                <a:path w="35220" h="31969" extrusionOk="0">
                  <a:moveTo>
                    <a:pt x="35219" y="0"/>
                  </a:moveTo>
                  <a:lnTo>
                    <a:pt x="36" y="20455"/>
                  </a:lnTo>
                  <a:lnTo>
                    <a:pt x="1" y="31969"/>
                  </a:lnTo>
                  <a:lnTo>
                    <a:pt x="35184" y="11514"/>
                  </a:lnTo>
                  <a:lnTo>
                    <a:pt x="35219" y="0"/>
                  </a:lnTo>
                  <a:close/>
                </a:path>
              </a:pathLst>
            </a:custGeom>
            <a:solidFill>
              <a:srgbClr val="FF98DB"/>
            </a:solidFill>
            <a:ln w="9525" cap="flat" cmpd="sng">
              <a:solidFill>
                <a:srgbClr val="FF98D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3688988" y="1969875"/>
              <a:ext cx="886450" cy="799225"/>
            </a:xfrm>
            <a:custGeom>
              <a:avLst/>
              <a:gdLst/>
              <a:ahLst/>
              <a:cxnLst/>
              <a:rect l="l" t="t" r="r" b="b"/>
              <a:pathLst>
                <a:path w="35458" h="31969" extrusionOk="0">
                  <a:moveTo>
                    <a:pt x="36" y="0"/>
                  </a:moveTo>
                  <a:lnTo>
                    <a:pt x="1" y="11514"/>
                  </a:lnTo>
                  <a:lnTo>
                    <a:pt x="35422" y="31969"/>
                  </a:lnTo>
                  <a:lnTo>
                    <a:pt x="35457" y="2045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F3F92"/>
            </a:solidFill>
            <a:ln w="9525" cap="flat" cmpd="sng">
              <a:solidFill>
                <a:srgbClr val="BF3F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3689888" y="1458800"/>
              <a:ext cx="1765125" cy="1022475"/>
            </a:xfrm>
            <a:custGeom>
              <a:avLst/>
              <a:gdLst/>
              <a:ahLst/>
              <a:cxnLst/>
              <a:rect l="l" t="t" r="r" b="b"/>
              <a:pathLst>
                <a:path w="70605" h="40899" extrusionOk="0">
                  <a:moveTo>
                    <a:pt x="35183" y="0"/>
                  </a:moveTo>
                  <a:lnTo>
                    <a:pt x="0" y="20443"/>
                  </a:lnTo>
                  <a:lnTo>
                    <a:pt x="35421" y="40898"/>
                  </a:lnTo>
                  <a:lnTo>
                    <a:pt x="70604" y="20443"/>
                  </a:lnTo>
                  <a:lnTo>
                    <a:pt x="3518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609600" y="554000"/>
            <a:ext cx="10972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ko-KR" sz="3400">
                <a:latin typeface="Arial"/>
                <a:ea typeface="Arial"/>
                <a:cs typeface="Arial"/>
                <a:sym typeface="Arial"/>
              </a:rPr>
              <a:t>BERT 모델 구조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algun Gothic"/>
              <a:buNone/>
            </a:pPr>
            <a:r>
              <a:rPr lang="ko-KR" sz="5400">
                <a:latin typeface="Malgun Gothic"/>
                <a:ea typeface="Malgun Gothic"/>
                <a:cs typeface="Malgun Gothic"/>
                <a:sym typeface="Malgun Gothic"/>
              </a:rPr>
              <a:t>BERT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5289" y="320040"/>
            <a:ext cx="4007174" cy="392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4496" y="717436"/>
            <a:ext cx="5471160" cy="313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/>
          <p:nvPr/>
        </p:nvSpPr>
        <p:spPr>
          <a:xfrm rot="5400000">
            <a:off x="4337304" y="5292566"/>
            <a:ext cx="1554480" cy="18288"/>
          </a:xfrm>
          <a:custGeom>
            <a:avLst/>
            <a:gdLst/>
            <a:ahLst/>
            <a:cxnLst/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1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BERT : </a:t>
            </a:r>
            <a:r>
              <a:rPr lang="ko-KR" sz="1400" b="0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Bidirectional Encoder Representations from Transformers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1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Pre-training of Deep Bidirectional Trnasformers for Language Understanding</a:t>
            </a:r>
            <a:endParaRPr/>
          </a:p>
          <a:p>
            <a:pPr marL="0" marR="0" lvl="0" indent="88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구글에서 개발한 NLP(자연어처리) 사전 훈련 기술이며, 특정 분야에 국한된 기술이 아니라 </a:t>
            </a:r>
            <a:r>
              <a:rPr lang="ko-KR" sz="1400" b="1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자연어 처리 분야에서 좋은 성능을 내는 범용 Language Model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ko-KR" sz="5400"/>
              <a:t>CNN</a:t>
            </a:r>
            <a:endParaRPr sz="5400"/>
          </a:p>
        </p:txBody>
      </p:sp>
      <p:sp>
        <p:nvSpPr>
          <p:cNvPr id="279" name="Google Shape;279;p38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ko-KR" sz="2800" b="1" i="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Convolutional Neural Network</a:t>
            </a:r>
            <a:br>
              <a:rPr lang="ko-KR" sz="1600"/>
            </a:br>
            <a:endParaRPr sz="2200"/>
          </a:p>
        </p:txBody>
      </p:sp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5647" y="640080"/>
            <a:ext cx="6761017" cy="557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630923" y="639525"/>
            <a:ext cx="4125300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ko-KR" sz="5400"/>
              <a:t>CNNLSTM</a:t>
            </a:r>
            <a:endParaRPr sz="5400"/>
          </a:p>
        </p:txBody>
      </p:sp>
      <p:sp>
        <p:nvSpPr>
          <p:cNvPr id="289" name="Google Shape;289;p39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39"/>
          <p:cNvSpPr txBox="1">
            <a:spLocks noGrp="1"/>
          </p:cNvSpPr>
          <p:nvPr>
            <p:ph type="body" idx="1"/>
          </p:nvPr>
        </p:nvSpPr>
        <p:spPr>
          <a:xfrm>
            <a:off x="333756" y="3038462"/>
            <a:ext cx="4023360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sz="2800" b="1" i="0">
                <a:latin typeface="Arial"/>
                <a:ea typeface="Arial"/>
                <a:cs typeface="Arial"/>
                <a:sym typeface="Arial"/>
              </a:rPr>
              <a:t>CNN과 시퀀스의 시간적 맥락을 기억하는 LSTM(</a:t>
            </a:r>
            <a:r>
              <a:rPr lang="ko-KR" sz="2800" b="1" i="0">
                <a:latin typeface="Nanum Gothic"/>
                <a:ea typeface="Nanum Gothic"/>
                <a:cs typeface="Nanum Gothic"/>
                <a:sym typeface="Nanum Gothic"/>
              </a:rPr>
              <a:t>Long Short Term Memory Network)</a:t>
            </a:r>
            <a:br>
              <a:rPr lang="ko-KR" sz="2800" b="1"/>
            </a:br>
            <a:r>
              <a:rPr lang="ko-KR" sz="2800" b="1" i="0">
                <a:latin typeface="Arial"/>
                <a:ea typeface="Arial"/>
                <a:cs typeface="Arial"/>
                <a:sym typeface="Arial"/>
              </a:rPr>
              <a:t> 구조를 결합한 신경망</a:t>
            </a:r>
            <a:endParaRPr sz="2800" b="1"/>
          </a:p>
        </p:txBody>
      </p:sp>
      <p:pic>
        <p:nvPicPr>
          <p:cNvPr id="291" name="Google Shape;29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96" y="1910182"/>
            <a:ext cx="6903720" cy="3037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40"/>
          <p:cNvSpPr txBox="1"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</a:pPr>
            <a:r>
              <a:rPr lang="ko-KR" sz="3700" b="1" dirty="0" err="1"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r>
              <a:rPr lang="ko-KR" sz="37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ext</a:t>
            </a:r>
            <a:br>
              <a:rPr lang="ko-KR" sz="37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37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davinci</a:t>
            </a:r>
            <a:br>
              <a:rPr lang="ko-KR" sz="37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37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003</a:t>
            </a:r>
            <a:endParaRPr dirty="0"/>
          </a:p>
        </p:txBody>
      </p:sp>
      <p:sp>
        <p:nvSpPr>
          <p:cNvPr id="299" name="Google Shape;299;p40"/>
          <p:cNvSpPr txBox="1">
            <a:spLocks noGrp="1"/>
          </p:cNvSpPr>
          <p:nvPr>
            <p:ph type="body" idx="1"/>
          </p:nvPr>
        </p:nvSpPr>
        <p:spPr>
          <a:xfrm>
            <a:off x="9267908" y="5086350"/>
            <a:ext cx="2446465" cy="117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GPT 3 기반의 자연어 처리 모델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Prompt를 이용해 원하는 명령어를 입력하면 답을 출력해준다. </a:t>
            </a:r>
            <a:endParaRPr/>
          </a:p>
        </p:txBody>
      </p:sp>
      <p:sp>
        <p:nvSpPr>
          <p:cNvPr id="300" name="Google Shape;300;p40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38" y="1256264"/>
            <a:ext cx="7608304" cy="441642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9" name="Google Shape;309;p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0" name="Google Shape;310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BF9000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2" name="Google Shape;312;p41"/>
          <p:cNvSpPr txBox="1"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>
                <a:latin typeface="Malgun Gothic"/>
                <a:ea typeface="Malgun Gothic"/>
                <a:cs typeface="Malgun Gothic"/>
                <a:sym typeface="Malgun Gothic"/>
              </a:rPr>
              <a:t>6. 결과 및 분석</a:t>
            </a:r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body" idx="1"/>
          </p:nvPr>
        </p:nvSpPr>
        <p:spPr>
          <a:xfrm>
            <a:off x="6383339" y="464372"/>
            <a:ext cx="5257798" cy="66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CNN모델 </a:t>
            </a:r>
            <a:endParaRPr/>
          </a:p>
        </p:txBody>
      </p:sp>
      <p:pic>
        <p:nvPicPr>
          <p:cNvPr id="314" name="Google Shape;31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519" y="1557339"/>
            <a:ext cx="4561920" cy="4752000"/>
          </a:xfrm>
          <a:prstGeom prst="rect">
            <a:avLst/>
          </a:prstGeom>
          <a:noFill/>
          <a:ln>
            <a:noFill/>
          </a:ln>
          <a:effectLst>
            <a:outerShdw blurRad="508000" dist="101600" dir="5400000" algn="tl" rotWithShape="0">
              <a:srgbClr val="000000">
                <a:alpha val="9803"/>
              </a:srgbClr>
            </a:outerShdw>
          </a:effectLst>
        </p:spPr>
      </p:pic>
      <p:pic>
        <p:nvPicPr>
          <p:cNvPr id="315" name="Google Shape;31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5991" y="2211185"/>
            <a:ext cx="7035457" cy="4098154"/>
          </a:xfrm>
          <a:prstGeom prst="rect">
            <a:avLst/>
          </a:prstGeom>
          <a:noFill/>
          <a:ln>
            <a:noFill/>
          </a:ln>
          <a:effectLst>
            <a:outerShdw blurRad="508000" dist="101600" dir="5400000" algn="tl" rotWithShape="0">
              <a:srgbClr val="000000">
                <a:alpha val="9803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1" name="Google Shape;321;p4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22" name="Google Shape;322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BF9000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>
                <a:latin typeface="Malgun Gothic"/>
                <a:ea typeface="Malgun Gothic"/>
                <a:cs typeface="Malgun Gothic"/>
                <a:sym typeface="Malgun Gothic"/>
              </a:rPr>
              <a:t>6. 결과 및 분석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1"/>
          </p:nvPr>
        </p:nvSpPr>
        <p:spPr>
          <a:xfrm>
            <a:off x="6383339" y="464372"/>
            <a:ext cx="5257798" cy="66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CNN모델 </a:t>
            </a:r>
            <a:endParaRPr/>
          </a:p>
        </p:txBody>
      </p:sp>
      <p:pic>
        <p:nvPicPr>
          <p:cNvPr id="326" name="Google Shape;32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439" y="1557339"/>
            <a:ext cx="4514399" cy="4752000"/>
          </a:xfrm>
          <a:prstGeom prst="rect">
            <a:avLst/>
          </a:prstGeom>
          <a:noFill/>
          <a:ln>
            <a:noFill/>
          </a:ln>
          <a:effectLst>
            <a:outerShdw blurRad="508000" dist="101600" dir="5400000" algn="tl" rotWithShape="0">
              <a:srgbClr val="000000">
                <a:alpha val="9803"/>
              </a:srgbClr>
            </a:outerShdw>
          </a:effectLst>
        </p:spPr>
      </p:pic>
      <p:sp>
        <p:nvSpPr>
          <p:cNvPr id="327" name="Google Shape;327;p42"/>
          <p:cNvSpPr/>
          <p:nvPr/>
        </p:nvSpPr>
        <p:spPr>
          <a:xfrm>
            <a:off x="6638547" y="1557339"/>
            <a:ext cx="4550039" cy="475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0" dist="101600" dir="5400000" algn="tl" rotWithShape="0">
              <a:srgbClr val="000000">
                <a:alpha val="9803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3" name="Google Shape;333;p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4" name="Google Shape;334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BF9000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>
                <a:latin typeface="Malgun Gothic"/>
                <a:ea typeface="Malgun Gothic"/>
                <a:cs typeface="Malgun Gothic"/>
                <a:sym typeface="Malgun Gothic"/>
              </a:rPr>
              <a:t>6. 결과 및 분석</a:t>
            </a:r>
            <a:endParaRPr/>
          </a:p>
        </p:txBody>
      </p:sp>
      <p:sp>
        <p:nvSpPr>
          <p:cNvPr id="337" name="Google Shape;337;p43"/>
          <p:cNvSpPr txBox="1">
            <a:spLocks noGrp="1"/>
          </p:cNvSpPr>
          <p:nvPr>
            <p:ph type="body" idx="1"/>
          </p:nvPr>
        </p:nvSpPr>
        <p:spPr>
          <a:xfrm>
            <a:off x="6383339" y="464372"/>
            <a:ext cx="5257798" cy="66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CNNLSTM모델 </a:t>
            </a: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702" y="1557339"/>
            <a:ext cx="4861872" cy="4752000"/>
          </a:xfrm>
          <a:prstGeom prst="rect">
            <a:avLst/>
          </a:prstGeom>
          <a:noFill/>
          <a:ln>
            <a:noFill/>
          </a:ln>
          <a:effectLst>
            <a:outerShdw blurRad="508000" dist="101600" dir="5400000" algn="tl" rotWithShape="0">
              <a:srgbClr val="000000">
                <a:alpha val="9803"/>
              </a:srgbClr>
            </a:outerShdw>
          </a:effectLst>
        </p:spPr>
      </p:pic>
      <p:pic>
        <p:nvPicPr>
          <p:cNvPr id="339" name="Google Shape;33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5998" y="3678277"/>
            <a:ext cx="5455138" cy="2631062"/>
          </a:xfrm>
          <a:prstGeom prst="rect">
            <a:avLst/>
          </a:prstGeom>
          <a:noFill/>
          <a:ln>
            <a:noFill/>
          </a:ln>
          <a:effectLst>
            <a:outerShdw blurRad="508000" dist="101600" dir="5400000" algn="tl" rotWithShape="0">
              <a:srgbClr val="000000">
                <a:alpha val="9803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ko-KR" sz="5400"/>
              <a:t>1. 연구 목적 </a:t>
            </a:r>
            <a:endParaRPr/>
          </a:p>
        </p:txBody>
      </p:sp>
      <p:pic>
        <p:nvPicPr>
          <p:cNvPr id="139" name="Google Shape;139;p26" descr="What You Need to Know About Common Drug Slang - 12 Keys"/>
          <p:cNvPicPr preferRelativeResize="0"/>
          <p:nvPr/>
        </p:nvPicPr>
        <p:blipFill rotWithShape="1">
          <a:blip r:embed="rId3">
            <a:alphaModFix/>
          </a:blip>
          <a:srcRect r="13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 extrusionOk="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0" name="Google Shape;140;p26"/>
          <p:cNvSpPr/>
          <p:nvPr/>
        </p:nvSpPr>
        <p:spPr>
          <a:xfrm>
            <a:off x="5297762" y="2374947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 dirty="0"/>
              <a:t>마약 하나에도 수많은 은어가 사용됩니다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ko-KR" dirty="0"/>
              <a:t>직접적인 마약 단어가 사용되지 않더라도 마약 관련 유해 문장 검출이 가능해야 합니다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ko-KR" dirty="0"/>
              <a:t>처음에는 단어를 중심으로 마약 관련 유해 문장을 찾아내려 했으나 은어의 사용으로 정확도 문제가 있었습니다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ko-KR" dirty="0"/>
              <a:t>문맥, 문장에 집중해 </a:t>
            </a:r>
            <a:r>
              <a:rPr lang="ko-KR" dirty="0" err="1"/>
              <a:t>drug</a:t>
            </a:r>
            <a:r>
              <a:rPr lang="ko-KR" dirty="0"/>
              <a:t> </a:t>
            </a:r>
            <a:r>
              <a:rPr lang="ko-KR" dirty="0" err="1"/>
              <a:t>related</a:t>
            </a:r>
            <a:r>
              <a:rPr lang="ko-KR" dirty="0"/>
              <a:t> </a:t>
            </a:r>
            <a:r>
              <a:rPr lang="ko-KR" dirty="0" err="1"/>
              <a:t>toxic</a:t>
            </a:r>
            <a:r>
              <a:rPr lang="ko-KR" dirty="0"/>
              <a:t> </a:t>
            </a:r>
            <a:r>
              <a:rPr lang="ko-KR" dirty="0" err="1"/>
              <a:t>context와</a:t>
            </a:r>
            <a:r>
              <a:rPr lang="ko-KR" dirty="0"/>
              <a:t> </a:t>
            </a:r>
            <a:r>
              <a:rPr lang="ko-KR" dirty="0" err="1"/>
              <a:t>non-drug</a:t>
            </a:r>
            <a:r>
              <a:rPr lang="ko-KR" dirty="0"/>
              <a:t> </a:t>
            </a:r>
            <a:r>
              <a:rPr lang="ko-KR" dirty="0" err="1"/>
              <a:t>related</a:t>
            </a:r>
            <a:r>
              <a:rPr lang="ko-KR" dirty="0"/>
              <a:t> </a:t>
            </a:r>
            <a:r>
              <a:rPr lang="ko-KR" dirty="0" err="1"/>
              <a:t>context의</a:t>
            </a:r>
            <a:r>
              <a:rPr lang="ko-KR" dirty="0"/>
              <a:t> </a:t>
            </a:r>
            <a:r>
              <a:rPr lang="ko-KR" dirty="0" err="1"/>
              <a:t>classification을</a:t>
            </a:r>
            <a:r>
              <a:rPr lang="ko-KR" dirty="0"/>
              <a:t> 하는 것을 목표로 하였습니다.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5" name="Google Shape;345;p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46" name="Google Shape;346;p4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BF9000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None/>
            </a:pPr>
            <a:r>
              <a:rPr lang="ko-KR" sz="2200">
                <a:latin typeface="Malgun Gothic"/>
                <a:ea typeface="Malgun Gothic"/>
                <a:cs typeface="Malgun Gothic"/>
                <a:sym typeface="Malgun Gothic"/>
              </a:rPr>
              <a:t>6. 결과 및 분석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6383339" y="464372"/>
            <a:ext cx="5257798" cy="66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CNNLSTM모델 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280" y="1557339"/>
            <a:ext cx="4978717" cy="4752000"/>
          </a:xfrm>
          <a:prstGeom prst="rect">
            <a:avLst/>
          </a:prstGeom>
          <a:noFill/>
          <a:ln>
            <a:noFill/>
          </a:ln>
          <a:effectLst>
            <a:outerShdw blurRad="508000" dist="101600" dir="5400000" algn="tl" rotWithShape="0">
              <a:srgbClr val="000000">
                <a:alpha val="9803"/>
              </a:srgbClr>
            </a:outerShdw>
          </a:effectLst>
        </p:spPr>
      </p:pic>
      <p:pic>
        <p:nvPicPr>
          <p:cNvPr id="351" name="Google Shape;35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7183" y="1557339"/>
            <a:ext cx="5272767" cy="4752000"/>
          </a:xfrm>
          <a:prstGeom prst="rect">
            <a:avLst/>
          </a:prstGeom>
          <a:noFill/>
          <a:ln>
            <a:noFill/>
          </a:ln>
          <a:effectLst>
            <a:outerShdw blurRad="508000" dist="101600" dir="5400000" algn="tl" rotWithShape="0">
              <a:srgbClr val="000000">
                <a:alpha val="9803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43B4A-0F89-34AC-F6E6-A1B0F0233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pPr latinLnBrk="0"/>
            <a:r>
              <a:rPr lang="en-US" altLang="ko-KR" sz="2200" dirty="0">
                <a:latin typeface="+mj-lt"/>
                <a:ea typeface="+mj-ea"/>
              </a:rPr>
              <a:t>6. </a:t>
            </a:r>
            <a:r>
              <a:rPr lang="ko-KR" altLang="en-US" sz="2200" dirty="0">
                <a:latin typeface="+mj-lt"/>
                <a:ea typeface="+mj-ea"/>
              </a:rPr>
              <a:t>결과 및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2B1219-DE20-158E-ACDE-EED196707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339" y="464372"/>
            <a:ext cx="5257798" cy="660181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 algn="r" latinLnBrk="0">
              <a:buNone/>
            </a:pPr>
            <a:r>
              <a:rPr lang="en-US" altLang="ko-KR" sz="20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text-davinci-003</a:t>
            </a:r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모델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A6DD4E-50FF-4B29-AA42-5DBD1570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7" y="1953428"/>
            <a:ext cx="5639587" cy="337232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0E561FC-D532-8F64-A0C4-98267860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71" y="0"/>
            <a:ext cx="1814374" cy="6858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240A14A-E4FA-8395-F8CD-6BA192DC4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251" y="3158831"/>
            <a:ext cx="3524742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16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47668-F6AE-8003-E29A-5AF2C1FB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altLang="ko-KR" sz="4000"/>
              <a:t>7. </a:t>
            </a:r>
            <a:r>
              <a:rPr lang="ko-KR" altLang="en-US" sz="400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25275-2CE8-5937-C61A-F11341354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기존 </a:t>
            </a:r>
            <a:r>
              <a:rPr lang="en-US" altLang="ko-KR" sz="2000" dirty="0"/>
              <a:t>BERT</a:t>
            </a:r>
            <a:r>
              <a:rPr lang="ko-KR" altLang="en-US" sz="2000" dirty="0"/>
              <a:t>모델에 비교해서 </a:t>
            </a:r>
            <a:r>
              <a:rPr lang="en-US" altLang="ko-KR" sz="2000" dirty="0"/>
              <a:t>CNN</a:t>
            </a:r>
            <a:r>
              <a:rPr lang="ko-KR" altLang="en-US" sz="2000" dirty="0"/>
              <a:t>과 </a:t>
            </a:r>
            <a:r>
              <a:rPr lang="en-US" altLang="ko-KR" sz="2000" dirty="0"/>
              <a:t>CNNLSTM</a:t>
            </a:r>
            <a:r>
              <a:rPr lang="ko-KR" altLang="en-US" sz="2000" dirty="0"/>
              <a:t> </a:t>
            </a:r>
            <a:r>
              <a:rPr lang="en-US" altLang="ko-KR" sz="2000" dirty="0"/>
              <a:t>+</a:t>
            </a:r>
            <a:r>
              <a:rPr lang="ko-KR" altLang="en-US" sz="2000" dirty="0"/>
              <a:t> </a:t>
            </a:r>
            <a:r>
              <a:rPr lang="en-US" altLang="ko-KR" sz="2000" dirty="0"/>
              <a:t>[‘</a:t>
            </a:r>
            <a:r>
              <a:rPr lang="en-US" altLang="ko-KR" sz="2000" dirty="0" err="1"/>
              <a:t>adam</a:t>
            </a:r>
            <a:r>
              <a:rPr lang="en-US" altLang="ko-KR" sz="2000" dirty="0"/>
              <a:t>’,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Nadam</a:t>
            </a:r>
            <a:r>
              <a:rPr lang="en-US" altLang="ko-KR" sz="2000" dirty="0"/>
              <a:t>’, ‘</a:t>
            </a:r>
            <a:r>
              <a:rPr lang="en-US" altLang="ko-KR" sz="2000" dirty="0" err="1"/>
              <a:t>rsmprop</a:t>
            </a:r>
            <a:r>
              <a:rPr lang="en-US" altLang="ko-KR" sz="2000" dirty="0"/>
              <a:t>’]</a:t>
            </a:r>
            <a:r>
              <a:rPr lang="ko-KR" altLang="en-US" sz="2000" dirty="0"/>
              <a:t> 모델을 결합해 더 높은 </a:t>
            </a:r>
            <a:r>
              <a:rPr lang="en-US" altLang="ko-KR" sz="2000" dirty="0"/>
              <a:t>accuracy</a:t>
            </a:r>
            <a:r>
              <a:rPr lang="ko-KR" altLang="en-US" sz="2000" dirty="0"/>
              <a:t>를 도출 해 낼 수 있었다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GPT</a:t>
            </a:r>
            <a:r>
              <a:rPr lang="ko-KR" altLang="en-US" sz="2000" dirty="0"/>
              <a:t>기반이나 </a:t>
            </a:r>
            <a:r>
              <a:rPr lang="en-US" altLang="ko-KR" sz="2000" dirty="0"/>
              <a:t>Bard</a:t>
            </a:r>
            <a:r>
              <a:rPr lang="ko-KR" altLang="en-US" sz="2000" dirty="0"/>
              <a:t>와 같은 모델들은 마약연관으론 아예 막혀 있어서 </a:t>
            </a:r>
            <a:r>
              <a:rPr lang="en-US" altLang="ko-KR" sz="2000" dirty="0" err="1"/>
              <a:t>davinci</a:t>
            </a:r>
            <a:r>
              <a:rPr lang="ko-KR" altLang="en-US" sz="2000" dirty="0"/>
              <a:t>모델을 사용해서 비교해 보니 유의미하게 차이가 남을 확인 할 </a:t>
            </a:r>
            <a:r>
              <a:rPr lang="ko-KR" altLang="en-US" sz="2000" dirty="0" err="1"/>
              <a:t>수있었다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Picture 4" descr="스케치된 광선과 코드가 있는 노란색 배경의 전구">
            <a:extLst>
              <a:ext uri="{FF2B5EF4-FFF2-40B4-BE49-F238E27FC236}">
                <a16:creationId xmlns:a16="http://schemas.microsoft.com/office/drawing/2014/main" id="{6415ECC2-D87A-193D-9A19-A4C222BED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65" r="507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1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ko-KR"/>
              <a:t>2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. 모델 선정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7" descr="mlm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9222" y="1443885"/>
            <a:ext cx="7355319" cy="483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모델 선정 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8" descr="mlm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9222" y="1443885"/>
            <a:ext cx="7355319" cy="483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7023" y="1152938"/>
            <a:ext cx="8117954" cy="455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ko-KR"/>
              <a:t>4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. 모델 선정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9" descr="https://mino-park7.github.io/images/2019/02/bert-input-representation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63178"/>
            <a:ext cx="10515600" cy="347623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/>
          <p:nvPr/>
        </p:nvSpPr>
        <p:spPr>
          <a:xfrm>
            <a:off x="960120" y="1632623"/>
            <a:ext cx="6998711" cy="55399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515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모든 </a:t>
            </a:r>
            <a:r>
              <a:rPr lang="ko-KR" sz="1800" b="0" i="0" u="none" strike="noStrike" cap="none" dirty="0" err="1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sentence의</a:t>
            </a:r>
            <a:r>
              <a:rPr lang="ko-KR" sz="1800" b="0" i="0" u="none" strike="noStrike" cap="none" dirty="0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 첫번째 </a:t>
            </a:r>
            <a:r>
              <a:rPr lang="ko-KR" sz="1800" b="0" i="0" u="none" strike="noStrike" cap="none" dirty="0" err="1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token은</a:t>
            </a:r>
            <a:r>
              <a:rPr lang="ko-KR" sz="1800" b="0" i="0" u="none" strike="noStrike" cap="none" dirty="0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 언제나 </a:t>
            </a:r>
            <a:r>
              <a:rPr lang="ko-KR" sz="1800" b="0" i="0" u="none" strike="noStrike" cap="none" dirty="0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[CLS]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515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transformer</a:t>
            </a:r>
            <a:r>
              <a:rPr lang="ko-KR" sz="1800" b="0" i="0" u="none" strike="noStrike" cap="none" dirty="0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 전체층을 다 거치고 나면 </a:t>
            </a:r>
            <a:r>
              <a:rPr lang="ko-KR" sz="1800" b="0" i="0" u="none" strike="noStrike" cap="none" dirty="0" err="1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ko-KR" sz="1800" b="0" i="0" u="none" strike="noStrike" cap="none" dirty="0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 b="0" i="0" u="none" strike="noStrike" cap="none" dirty="0" err="1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sequence의</a:t>
            </a:r>
            <a:r>
              <a:rPr lang="ko-KR" sz="1800" b="0" i="0" u="none" strike="noStrike" cap="none" dirty="0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 결합된 의미를 가짐 </a:t>
            </a:r>
            <a:r>
              <a:rPr lang="ko-K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ko-KR"/>
              <a:t>4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. 모델 선정 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0" descr="https://mino-park7.github.io/images/2019/02/bert-input-representation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63178"/>
            <a:ext cx="10515600" cy="347623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/>
          <p:nvPr/>
        </p:nvSpPr>
        <p:spPr>
          <a:xfrm>
            <a:off x="960120" y="1632623"/>
            <a:ext cx="6998711" cy="55399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515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모든 sentence의 첫번째 token은 언제나 </a:t>
            </a:r>
            <a:r>
              <a:rPr lang="ko-KR" sz="1800" b="0" i="0" u="none" strike="noStrike" cap="none">
                <a:solidFill>
                  <a:srgbClr val="494949"/>
                </a:solidFill>
                <a:latin typeface="Arial"/>
                <a:ea typeface="Arial"/>
                <a:cs typeface="Arial"/>
                <a:sym typeface="Arial"/>
              </a:rPr>
              <a:t>[CLS]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515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141515"/>
                </a:solidFill>
                <a:latin typeface="Arial"/>
                <a:ea typeface="Arial"/>
                <a:cs typeface="Arial"/>
                <a:sym typeface="Arial"/>
              </a:rPr>
              <a:t>transformer 전체층을 다 거치고 나면 token sequence의 결합된 의미를 가짐 </a:t>
            </a: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67" y="2413902"/>
            <a:ext cx="6018397" cy="208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665825"/>
            <a:ext cx="5999833" cy="531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ko-KR"/>
              <a:t>4. 모델 선정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25 yo, </a:t>
            </a:r>
            <a:r>
              <a:rPr lang="ko-KR" b="1">
                <a:latin typeface="Arial"/>
                <a:ea typeface="Arial"/>
                <a:cs typeface="Arial"/>
                <a:sym typeface="Arial"/>
              </a:rPr>
              <a:t>cocaine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addict, I need help.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Do you think I’m on the path now to overcoming my </a:t>
            </a:r>
            <a:r>
              <a:rPr lang="ko-KR" b="1">
                <a:latin typeface="Arial"/>
                <a:ea typeface="Arial"/>
                <a:cs typeface="Arial"/>
                <a:sym typeface="Arial"/>
              </a:rPr>
              <a:t>cocaine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addiction?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depths of </a:t>
            </a:r>
            <a:r>
              <a:rPr lang="ko-KR" b="1">
                <a:latin typeface="Arial"/>
                <a:ea typeface="Arial"/>
                <a:cs typeface="Arial"/>
                <a:sym typeface="Arial"/>
              </a:rPr>
              <a:t>heroin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addiction: US sets record high for </a:t>
            </a:r>
            <a:r>
              <a:rPr lang="ko-KR" b="1">
                <a:latin typeface="Arial"/>
                <a:ea typeface="Arial"/>
                <a:cs typeface="Arial"/>
                <a:sym typeface="Arial"/>
              </a:rPr>
              <a:t>opium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 abuse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 rot="5400000">
            <a:off x="5520917" y="2623084"/>
            <a:ext cx="1150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 .   .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 rot="5400000">
            <a:off x="5520917" y="5505985"/>
            <a:ext cx="1150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 .   .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ko-KR"/>
              <a:t>5. 자료수집</a:t>
            </a:r>
            <a:endParaRPr/>
          </a:p>
        </p:txBody>
      </p:sp>
      <p:sp>
        <p:nvSpPr>
          <p:cNvPr id="190" name="Google Shape;190;p32"/>
          <p:cNvSpPr txBox="1"/>
          <p:nvPr/>
        </p:nvSpPr>
        <p:spPr>
          <a:xfrm>
            <a:off x="838200" y="1504257"/>
            <a:ext cx="593085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&lt;데이터 크롤링 및 라벨링&gt;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 모듈을 활용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Reddit API에서 원하는 키워드로 쿼리한 결과를 받아 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 단어가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포함된 문장을 모두 크롤링</a:t>
            </a:r>
            <a:endParaRPr/>
          </a:p>
        </p:txBody>
      </p:sp>
      <p:pic>
        <p:nvPicPr>
          <p:cNvPr id="191" name="Google Shape;191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46377" y="2254928"/>
            <a:ext cx="8079372" cy="446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ko-KR"/>
              <a:t>5. 자료수집</a:t>
            </a:r>
            <a:endParaRPr/>
          </a:p>
        </p:txBody>
      </p:sp>
      <p:sp>
        <p:nvSpPr>
          <p:cNvPr id="198" name="Google Shape;198;p33"/>
          <p:cNvSpPr txBox="1"/>
          <p:nvPr/>
        </p:nvSpPr>
        <p:spPr>
          <a:xfrm>
            <a:off x="4707225" y="1075100"/>
            <a:ext cx="1045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training dataset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200" y="1887675"/>
            <a:ext cx="8512824" cy="46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D Block Layer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33B7"/>
      </a:accent1>
      <a:accent2>
        <a:srgbClr val="9B5CFF"/>
      </a:accent2>
      <a:accent3>
        <a:srgbClr val="3107A3"/>
      </a:accent3>
      <a:accent4>
        <a:srgbClr val="6191F2"/>
      </a:accent4>
      <a:accent5>
        <a:srgbClr val="077575"/>
      </a:accent5>
      <a:accent6>
        <a:srgbClr val="6CAD9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1494</Words>
  <Application>Microsoft Office PowerPoint</Application>
  <PresentationFormat>와이드스크린</PresentationFormat>
  <Paragraphs>217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Fira Sans Extra Condensed SemiBold</vt:lpstr>
      <vt:lpstr>Arial</vt:lpstr>
      <vt:lpstr>Nanum Gothic</vt:lpstr>
      <vt:lpstr>Malgun Gothic</vt:lpstr>
      <vt:lpstr>Fira Sans Extra Condensed Medium</vt:lpstr>
      <vt:lpstr>Roboto</vt:lpstr>
      <vt:lpstr>Office 테마</vt:lpstr>
      <vt:lpstr>3D Block Layers Infographics by Slidesgo</vt:lpstr>
      <vt:lpstr>Drug Context Classification Using Various Model</vt:lpstr>
      <vt:lpstr>1. 연구 목적 </vt:lpstr>
      <vt:lpstr>2. 모델 선정 1</vt:lpstr>
      <vt:lpstr>3. 모델 선정 1</vt:lpstr>
      <vt:lpstr>4. 모델 선정 2</vt:lpstr>
      <vt:lpstr>4. 모델 선정 2</vt:lpstr>
      <vt:lpstr>4. 모델 선정</vt:lpstr>
      <vt:lpstr>5. 자료수집</vt:lpstr>
      <vt:lpstr>5. 자료수집</vt:lpstr>
      <vt:lpstr>5. 자료수집</vt:lpstr>
      <vt:lpstr>6. 실험 방법</vt:lpstr>
      <vt:lpstr>BERT 모델 구조</vt:lpstr>
      <vt:lpstr>BERT</vt:lpstr>
      <vt:lpstr>CNN</vt:lpstr>
      <vt:lpstr>CNNLSTM</vt:lpstr>
      <vt:lpstr>text davinci 003</vt:lpstr>
      <vt:lpstr>6. 결과 및 분석</vt:lpstr>
      <vt:lpstr>6. 결과 및 분석</vt:lpstr>
      <vt:lpstr>6. 결과 및 분석</vt:lpstr>
      <vt:lpstr>6. 결과 및 분석</vt:lpstr>
      <vt:lpstr>6. 결과 및 분석</vt:lpstr>
      <vt:lpstr>7. 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Context Classification Using Various Model</dc:title>
  <dc:creator>ㅇㅇ</dc:creator>
  <cp:lastModifiedBy>676</cp:lastModifiedBy>
  <cp:revision>2</cp:revision>
  <dcterms:modified xsi:type="dcterms:W3CDTF">2024-02-12T14:23:34Z</dcterms:modified>
</cp:coreProperties>
</file>